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61" r:id="rId3"/>
    <p:sldId id="286" r:id="rId4"/>
    <p:sldId id="284" r:id="rId5"/>
    <p:sldId id="285" r:id="rId6"/>
    <p:sldId id="264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350"/>
    <a:srgbClr val="FFF4B3"/>
    <a:srgbClr val="1027FF"/>
    <a:srgbClr val="1125FF"/>
    <a:srgbClr val="D7DDFF"/>
    <a:srgbClr val="F8FFDD"/>
    <a:srgbClr val="FFF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8"/>
    <p:restoredTop sz="94614"/>
  </p:normalViewPr>
  <p:slideViewPr>
    <p:cSldViewPr snapToGrid="0" snapToObjects="1">
      <p:cViewPr varScale="1">
        <p:scale>
          <a:sx n="90" d="100"/>
          <a:sy n="9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06EF26-57A5-2E4A-9C63-8FC6FA92C7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390EC-748E-094C-BCA3-62C80BF550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378C-70A5-014B-8253-D179A84B48E3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8ACCC-BB71-184E-A8E5-3EEA1EBE9A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A3B9E-1BB3-644C-ADFB-742172752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EE44F-D0A4-A04F-8251-57077C048B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89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8715-40C6-EC4F-97D6-F8D7174B4BEE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59675-E0C1-D848-BC5A-5E13FF7F44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46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59675-E0C1-D848-BC5A-5E13FF7F447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03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59675-E0C1-D848-BC5A-5E13FF7F447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20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2614D-24F2-B047-8DC3-F478BDFFE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CC216-9271-5C4A-85B3-384DDFB0B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CAE89-19DD-2248-B877-1A0B2AAEB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ADE0-226F-AD45-BB88-1DB511CF83CE}" type="datetime1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6CC1E-D1CF-EC44-B97D-5EDCD5A5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FA09B-ECD8-DA44-819C-21FF83DE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07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9B4F-E1A6-294D-BA42-5C0A7B38D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EB980-932F-FF41-8DE1-0C48370B3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1C887-F7A1-2240-B5F2-C35B1456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358-AB08-5B44-978C-5D938E7A8909}" type="datetime1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1FB6A-FB21-8245-931C-0B1AEEC9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3982A-FA50-BE48-8A7A-36016458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93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8F872-5F2E-AD46-A545-ADD785504B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24E5A-4DD6-534C-A4A2-E43023DB1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208AE-1C45-404F-9286-F13C376A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9EDA-B2B5-9A43-A0F2-285F12318329}" type="datetime1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09E5F-5141-7647-8BF0-AD7BB1DF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0B54-3847-884E-A1FC-54FA9FB2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93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8806B-2646-6A44-BE3C-16CB0A3AB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8732-81A4-9541-93CD-F7C426B50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7B033-5479-C74E-8466-55DE62B0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193E-0759-FE46-BF93-DFF386496684}" type="datetime1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A9CEC-04F7-B24A-B1FD-1BB0EB2A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45003-61BE-AF4C-9EBF-F3C0DD0C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56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6F7D-226A-F44B-A785-47D731884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D34C7-5878-3545-ACC1-F7DD63C5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EC2F0-D11F-9C43-B564-BD32C085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450-E1D3-A041-B473-BDD01E0C8DAC}" type="datetime1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20401-6019-E243-882D-2C48CC8A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7E689-7FB5-6D45-BC3A-C0920229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99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B0B85-9B98-0849-B8D0-748BAC2F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15CC-C162-A64A-9FE4-8D0674C6B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F2574-D383-324F-8175-FE90D80E0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7B03B-022A-DA4E-9106-1E5D0B0B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A1A0-C18D-C844-9501-535D2F830FEB}" type="datetime1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7F5A4-6748-1441-8506-AFF70CC0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5C02E-B84F-7541-A3FA-0B4BE01B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78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2336-642B-FD4A-A21B-40B093471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FC6DE-0C79-E242-B5D4-AF4B57AD0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EDDE4-58F6-4C41-8D73-3B4703103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8B8C7-37E9-0444-B713-49D96733F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0293D-0587-3E45-BAEB-DB2CD7480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9C199-9841-7D4F-9503-8DB017AA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EF31-19AE-DB49-914F-E41BC735D3A3}" type="datetime1">
              <a:rPr lang="tr-TR" smtClean="0"/>
              <a:t>27.12.2018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1B7B-532C-A64A-8982-B28418E1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1CAC68-EC06-2E4E-8B4D-6BB96559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77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7C01-E8AA-2C4A-B5AE-BC7E8C06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7E0D-DF1A-974C-B664-EF85B76CD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B500-382C-E149-AC81-14A28EA46E78}" type="datetime1">
              <a:rPr lang="tr-TR" smtClean="0"/>
              <a:t>27.12.2018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F1361-CCE0-0A44-9FE9-5C8F5CE6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87A2D-B477-2643-9CB5-E7C856D5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10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17EE44-DBB7-4C4D-A213-D985890F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C6F3-48BD-1D43-8BD1-07B7BBAEE95A}" type="datetime1">
              <a:rPr lang="tr-TR" smtClean="0"/>
              <a:t>27.12.2018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8F3B9-B3C3-A346-9642-5D54159F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6CA67-FCF5-9A46-9D40-BD080310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37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7BCA-78A4-E643-B3FE-0F04E068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03CE-9912-C64D-AEC8-8DC50DD27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92AC2-97FC-634B-B8A0-E670B551C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18BCE-993F-3945-A9B9-12794F315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D95A-E325-AC4C-8781-336DFBE58AD3}" type="datetime1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17F26-7AED-974E-96AF-17BE4813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B9548-3DEB-6F4F-BA01-EC91159C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91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F984-6E88-EE44-96D5-BCBA8386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8589E-C42D-444C-920D-331AFC5D2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9994A-7190-F04E-972F-64C0C8280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C2463-799E-9646-B5EC-954AA7BB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D148-6829-B240-91FC-E2B03F15D51E}" type="datetime1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6881C-F599-FB44-BDD0-FA8E98D1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1C469-FECE-384B-9B8E-8F54AF95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51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DE86C-3872-0045-A8BE-9EE0FE7ED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61E3B-A4E2-9644-A573-01FF16E5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BEDD5-20FE-0B46-8E0B-75F9341E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2434A-FD3B-1441-8291-140A47200A64}" type="datetime1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38547-63F8-914C-A477-A54887841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37DB9-70D8-644E-B930-E46FC28F7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3724-6AEF-724D-A4C4-0AE8B28FB8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20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naztitiz.com/" TargetMode="External"/><Relationship Id="rId2" Type="http://schemas.openxmlformats.org/officeDocument/2006/relationships/hyperlink" Target="http://www.birlesikakilagi.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8892A78-911F-8548-A4C4-46133BAF9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Akıl Daraltıcılar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7DBC1F8-F1DD-8E48-AAE0-A8AECF1CC3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800" dirty="0" err="1"/>
              <a:t>Rev</a:t>
            </a:r>
            <a:r>
              <a:rPr lang="tr-TR" sz="1800" dirty="0"/>
              <a:t> 0 – 27.12.2018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CDCD0-4352-BF44-9E71-CE5A1D56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25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5CFEDA-EBB8-C748-ABEF-B3DD39BB5AD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913" y="0"/>
            <a:ext cx="10299492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6A3FA-D1E8-6C42-B503-01FAFCF9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41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6A3FA-D1E8-6C42-B503-01FAFCF9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3</a:t>
            </a:fld>
            <a:endParaRPr lang="tr-T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A71E8B-C011-3641-B3AE-94F4221C3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"/>
            <a:ext cx="115443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2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00A3-954F-D646-A9FB-084489B9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02" y="271971"/>
            <a:ext cx="11501653" cy="1500251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‘Yetkin </a:t>
            </a:r>
            <a:r>
              <a:rPr lang="tr-TR" sz="3600" b="1" dirty="0">
                <a:latin typeface="Calibri" panose="020F0502020204030204" pitchFamily="34" charset="0"/>
                <a:cs typeface="Calibri" panose="020F0502020204030204" pitchFamily="34" charset="0"/>
              </a:rPr>
              <a:t>(birleşik)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Akıl’ Üretimi için </a:t>
            </a:r>
            <a:r>
              <a:rPr lang="tr-TR" b="1" dirty="0" err="1">
                <a:latin typeface="Calibri" panose="020F0502020204030204" pitchFamily="34" charset="0"/>
                <a:cs typeface="Calibri" panose="020F0502020204030204" pitchFamily="34" charset="0"/>
              </a:rPr>
              <a:t>Eureka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b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Herkesin akıl daraltıcıları farklı. 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5083E84-6A0B-5C4D-8070-20EF78F1AE9C}"/>
              </a:ext>
            </a:extLst>
          </p:cNvPr>
          <p:cNvSpPr/>
          <p:nvPr/>
        </p:nvSpPr>
        <p:spPr>
          <a:xfrm>
            <a:off x="3350247" y="2806995"/>
            <a:ext cx="2582720" cy="2292933"/>
          </a:xfrm>
          <a:prstGeom prst="ellipse">
            <a:avLst/>
          </a:prstGeom>
          <a:solidFill>
            <a:srgbClr val="FF0350"/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C6282-3115-AC40-B4D3-92B07F27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4</a:t>
            </a:fld>
            <a:endParaRPr lang="tr-TR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213C13-51AE-B146-BD1A-39FB297E7161}"/>
              </a:ext>
            </a:extLst>
          </p:cNvPr>
          <p:cNvCxnSpPr>
            <a:cxnSpLocks/>
          </p:cNvCxnSpPr>
          <p:nvPr/>
        </p:nvCxnSpPr>
        <p:spPr>
          <a:xfrm flipV="1">
            <a:off x="3361267" y="2827868"/>
            <a:ext cx="1684866" cy="1058332"/>
          </a:xfrm>
          <a:prstGeom prst="line">
            <a:avLst/>
          </a:prstGeom>
          <a:ln w="3175">
            <a:solidFill>
              <a:srgbClr val="FFF4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Callout 1 (Border and Accent Bar) 7">
            <a:extLst>
              <a:ext uri="{FF2B5EF4-FFF2-40B4-BE49-F238E27FC236}">
                <a16:creationId xmlns:a16="http://schemas.microsoft.com/office/drawing/2014/main" id="{883D915A-6D9A-6048-B4B0-18B2F82832FB}"/>
              </a:ext>
            </a:extLst>
          </p:cNvPr>
          <p:cNvSpPr/>
          <p:nvPr/>
        </p:nvSpPr>
        <p:spPr>
          <a:xfrm>
            <a:off x="5326911" y="2113525"/>
            <a:ext cx="1212111" cy="425678"/>
          </a:xfrm>
          <a:prstGeom prst="accentBorderCallout1">
            <a:avLst>
              <a:gd name="adj1" fmla="val 18750"/>
              <a:gd name="adj2" fmla="val -8333"/>
              <a:gd name="adj3" fmla="val 157461"/>
              <a:gd name="adj4" fmla="val -22543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Kalıtım</a:t>
            </a:r>
          </a:p>
        </p:txBody>
      </p:sp>
      <p:sp>
        <p:nvSpPr>
          <p:cNvPr id="28" name="Line Callout 1 (Border and Accent Bar) 27">
            <a:extLst>
              <a:ext uri="{FF2B5EF4-FFF2-40B4-BE49-F238E27FC236}">
                <a16:creationId xmlns:a16="http://schemas.microsoft.com/office/drawing/2014/main" id="{C52BD4A7-86DE-4D41-A076-05DB485B8B8B}"/>
              </a:ext>
            </a:extLst>
          </p:cNvPr>
          <p:cNvSpPr/>
          <p:nvPr/>
        </p:nvSpPr>
        <p:spPr>
          <a:xfrm>
            <a:off x="6439068" y="4159172"/>
            <a:ext cx="1327297" cy="425678"/>
          </a:xfrm>
          <a:prstGeom prst="accentBorderCallout1">
            <a:avLst>
              <a:gd name="adj1" fmla="val 18750"/>
              <a:gd name="adj2" fmla="val -8333"/>
              <a:gd name="adj3" fmla="val 80980"/>
              <a:gd name="adj4" fmla="val -44542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Mesl</a:t>
            </a:r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Def</a:t>
            </a:r>
          </a:p>
        </p:txBody>
      </p:sp>
      <p:sp>
        <p:nvSpPr>
          <p:cNvPr id="15" name="Line Callout 3 14">
            <a:extLst>
              <a:ext uri="{FF2B5EF4-FFF2-40B4-BE49-F238E27FC236}">
                <a16:creationId xmlns:a16="http://schemas.microsoft.com/office/drawing/2014/main" id="{4FFDB25E-5569-AB4C-AACB-643EDA0D66DD}"/>
              </a:ext>
            </a:extLst>
          </p:cNvPr>
          <p:cNvSpPr/>
          <p:nvPr/>
        </p:nvSpPr>
        <p:spPr>
          <a:xfrm>
            <a:off x="3656217" y="1928049"/>
            <a:ext cx="1389916" cy="38277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53910"/>
              <a:gd name="adj8" fmla="val 15155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Takıntılar</a:t>
            </a:r>
          </a:p>
        </p:txBody>
      </p:sp>
      <p:sp>
        <p:nvSpPr>
          <p:cNvPr id="31" name="Line Callout 3 30">
            <a:extLst>
              <a:ext uri="{FF2B5EF4-FFF2-40B4-BE49-F238E27FC236}">
                <a16:creationId xmlns:a16="http://schemas.microsoft.com/office/drawing/2014/main" id="{9518A0C9-B475-0E46-892C-1D62495E051C}"/>
              </a:ext>
            </a:extLst>
          </p:cNvPr>
          <p:cNvSpPr/>
          <p:nvPr/>
        </p:nvSpPr>
        <p:spPr>
          <a:xfrm>
            <a:off x="5465046" y="5194985"/>
            <a:ext cx="1313567" cy="382772"/>
          </a:xfrm>
          <a:prstGeom prst="borderCallout3">
            <a:avLst>
              <a:gd name="adj1" fmla="val 20962"/>
              <a:gd name="adj2" fmla="val -1023"/>
              <a:gd name="adj3" fmla="val 20962"/>
              <a:gd name="adj4" fmla="val -11794"/>
              <a:gd name="adj5" fmla="val 22583"/>
              <a:gd name="adj6" fmla="val -28241"/>
              <a:gd name="adj7" fmla="val -11111"/>
              <a:gd name="adj8" fmla="val -51781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Korkular</a:t>
            </a:r>
          </a:p>
        </p:txBody>
      </p:sp>
      <p:sp>
        <p:nvSpPr>
          <p:cNvPr id="32" name="Line Callout 1 (Border and Accent Bar) 31">
            <a:extLst>
              <a:ext uri="{FF2B5EF4-FFF2-40B4-BE49-F238E27FC236}">
                <a16:creationId xmlns:a16="http://schemas.microsoft.com/office/drawing/2014/main" id="{C393B8B3-E2C6-EF40-A36F-7504CE839E8F}"/>
              </a:ext>
            </a:extLst>
          </p:cNvPr>
          <p:cNvSpPr/>
          <p:nvPr/>
        </p:nvSpPr>
        <p:spPr>
          <a:xfrm>
            <a:off x="2452009" y="4749468"/>
            <a:ext cx="1212111" cy="425678"/>
          </a:xfrm>
          <a:prstGeom prst="accentBorderCallout1">
            <a:avLst>
              <a:gd name="adj1" fmla="val 18750"/>
              <a:gd name="adj2" fmla="val -8333"/>
              <a:gd name="adj3" fmla="val -99812"/>
              <a:gd name="adj4" fmla="val 68686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Travma</a:t>
            </a:r>
          </a:p>
        </p:txBody>
      </p:sp>
      <p:sp>
        <p:nvSpPr>
          <p:cNvPr id="35" name="Line Callout 3 34">
            <a:extLst>
              <a:ext uri="{FF2B5EF4-FFF2-40B4-BE49-F238E27FC236}">
                <a16:creationId xmlns:a16="http://schemas.microsoft.com/office/drawing/2014/main" id="{8C73A55E-0049-FD43-8D52-C2F685BB9A68}"/>
              </a:ext>
            </a:extLst>
          </p:cNvPr>
          <p:cNvSpPr/>
          <p:nvPr/>
        </p:nvSpPr>
        <p:spPr>
          <a:xfrm>
            <a:off x="6085340" y="2786937"/>
            <a:ext cx="1048696" cy="38277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32007"/>
              <a:gd name="adj5" fmla="val 102212"/>
              <a:gd name="adj6" fmla="val -31199"/>
              <a:gd name="adj7" fmla="val 130711"/>
              <a:gd name="adj8" fmla="val -31007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İnanç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DAEAD44-B7FE-5243-8F3D-F8CF72E2B2F5}"/>
              </a:ext>
            </a:extLst>
          </p:cNvPr>
          <p:cNvCxnSpPr>
            <a:cxnSpLocks/>
          </p:cNvCxnSpPr>
          <p:nvPr/>
        </p:nvCxnSpPr>
        <p:spPr>
          <a:xfrm flipH="1">
            <a:off x="3965944" y="3348402"/>
            <a:ext cx="1782923" cy="1562265"/>
          </a:xfrm>
          <a:prstGeom prst="line">
            <a:avLst/>
          </a:prstGeom>
          <a:ln w="3175">
            <a:solidFill>
              <a:srgbClr val="FFF4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Callout 3 37">
            <a:extLst>
              <a:ext uri="{FF2B5EF4-FFF2-40B4-BE49-F238E27FC236}">
                <a16:creationId xmlns:a16="http://schemas.microsoft.com/office/drawing/2014/main" id="{3DB46B5F-0F9E-8148-B965-B200DFDC67E8}"/>
              </a:ext>
            </a:extLst>
          </p:cNvPr>
          <p:cNvSpPr/>
          <p:nvPr/>
        </p:nvSpPr>
        <p:spPr>
          <a:xfrm>
            <a:off x="6439068" y="3447997"/>
            <a:ext cx="1048696" cy="38277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555"/>
              <a:gd name="adj6" fmla="val -37958"/>
              <a:gd name="adj7" fmla="val 85186"/>
              <a:gd name="adj8" fmla="val -40788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Tutku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44C0E5EF-7073-6E4F-9313-FC143359E6C5}"/>
              </a:ext>
            </a:extLst>
          </p:cNvPr>
          <p:cNvSpPr/>
          <p:nvPr/>
        </p:nvSpPr>
        <p:spPr>
          <a:xfrm>
            <a:off x="3692177" y="3097516"/>
            <a:ext cx="1498600" cy="1083734"/>
          </a:xfrm>
          <a:custGeom>
            <a:avLst/>
            <a:gdLst>
              <a:gd name="connsiteX0" fmla="*/ 33867 w 1498600"/>
              <a:gd name="connsiteY0" fmla="*/ 524934 h 1083734"/>
              <a:gd name="connsiteX1" fmla="*/ 948267 w 1498600"/>
              <a:gd name="connsiteY1" fmla="*/ 0 h 1083734"/>
              <a:gd name="connsiteX2" fmla="*/ 1498600 w 1498600"/>
              <a:gd name="connsiteY2" fmla="*/ 711200 h 1083734"/>
              <a:gd name="connsiteX3" fmla="*/ 1253067 w 1498600"/>
              <a:gd name="connsiteY3" fmla="*/ 897467 h 1083734"/>
              <a:gd name="connsiteX4" fmla="*/ 287867 w 1498600"/>
              <a:gd name="connsiteY4" fmla="*/ 1083734 h 1083734"/>
              <a:gd name="connsiteX5" fmla="*/ 0 w 1498600"/>
              <a:gd name="connsiteY5" fmla="*/ 711200 h 1083734"/>
              <a:gd name="connsiteX6" fmla="*/ 33867 w 1498600"/>
              <a:gd name="connsiteY6" fmla="*/ 524934 h 108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600" h="1083734">
                <a:moveTo>
                  <a:pt x="33867" y="524934"/>
                </a:moveTo>
                <a:lnTo>
                  <a:pt x="948267" y="0"/>
                </a:lnTo>
                <a:lnTo>
                  <a:pt x="1498600" y="711200"/>
                </a:lnTo>
                <a:lnTo>
                  <a:pt x="1253067" y="897467"/>
                </a:lnTo>
                <a:lnTo>
                  <a:pt x="287867" y="1083734"/>
                </a:lnTo>
                <a:lnTo>
                  <a:pt x="0" y="711200"/>
                </a:lnTo>
                <a:lnTo>
                  <a:pt x="33867" y="524934"/>
                </a:lnTo>
                <a:close/>
              </a:path>
            </a:pathLst>
          </a:custGeom>
          <a:solidFill>
            <a:srgbClr val="FF0350"/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Line Callout 1 (Border and Accent Bar) 47">
            <a:extLst>
              <a:ext uri="{FF2B5EF4-FFF2-40B4-BE49-F238E27FC236}">
                <a16:creationId xmlns:a16="http://schemas.microsoft.com/office/drawing/2014/main" id="{32B3DA30-4C2B-BC4F-BE16-FC85AA84A43B}"/>
              </a:ext>
            </a:extLst>
          </p:cNvPr>
          <p:cNvSpPr/>
          <p:nvPr/>
        </p:nvSpPr>
        <p:spPr>
          <a:xfrm>
            <a:off x="2048744" y="2558952"/>
            <a:ext cx="1327297" cy="425678"/>
          </a:xfrm>
          <a:prstGeom prst="accentBorderCallout1">
            <a:avLst>
              <a:gd name="adj1" fmla="val 100298"/>
              <a:gd name="adj2" fmla="val -5144"/>
              <a:gd name="adj3" fmla="val 258899"/>
              <a:gd name="adj4" fmla="val 94828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 Akıl</a:t>
            </a: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1C18DA08-798B-6F48-A0CF-C220D36D98B6}"/>
              </a:ext>
            </a:extLst>
          </p:cNvPr>
          <p:cNvSpPr/>
          <p:nvPr/>
        </p:nvSpPr>
        <p:spPr>
          <a:xfrm>
            <a:off x="3352800" y="2802467"/>
            <a:ext cx="1659467" cy="1083733"/>
          </a:xfrm>
          <a:custGeom>
            <a:avLst/>
            <a:gdLst>
              <a:gd name="connsiteX0" fmla="*/ 0 w 1659467"/>
              <a:gd name="connsiteY0" fmla="*/ 1083733 h 1083733"/>
              <a:gd name="connsiteX1" fmla="*/ 25400 w 1659467"/>
              <a:gd name="connsiteY1" fmla="*/ 922866 h 1083733"/>
              <a:gd name="connsiteX2" fmla="*/ 93133 w 1659467"/>
              <a:gd name="connsiteY2" fmla="*/ 787400 h 1083733"/>
              <a:gd name="connsiteX3" fmla="*/ 143933 w 1659467"/>
              <a:gd name="connsiteY3" fmla="*/ 618066 h 1083733"/>
              <a:gd name="connsiteX4" fmla="*/ 245533 w 1659467"/>
              <a:gd name="connsiteY4" fmla="*/ 465666 h 1083733"/>
              <a:gd name="connsiteX5" fmla="*/ 372533 w 1659467"/>
              <a:gd name="connsiteY5" fmla="*/ 338666 h 1083733"/>
              <a:gd name="connsiteX6" fmla="*/ 508000 w 1659467"/>
              <a:gd name="connsiteY6" fmla="*/ 254000 h 1083733"/>
              <a:gd name="connsiteX7" fmla="*/ 643467 w 1659467"/>
              <a:gd name="connsiteY7" fmla="*/ 177800 h 1083733"/>
              <a:gd name="connsiteX8" fmla="*/ 770467 w 1659467"/>
              <a:gd name="connsiteY8" fmla="*/ 101600 h 1083733"/>
              <a:gd name="connsiteX9" fmla="*/ 872067 w 1659467"/>
              <a:gd name="connsiteY9" fmla="*/ 67733 h 1083733"/>
              <a:gd name="connsiteX10" fmla="*/ 982133 w 1659467"/>
              <a:gd name="connsiteY10" fmla="*/ 50800 h 1083733"/>
              <a:gd name="connsiteX11" fmla="*/ 1100667 w 1659467"/>
              <a:gd name="connsiteY11" fmla="*/ 33866 h 1083733"/>
              <a:gd name="connsiteX12" fmla="*/ 1270000 w 1659467"/>
              <a:gd name="connsiteY12" fmla="*/ 0 h 1083733"/>
              <a:gd name="connsiteX13" fmla="*/ 1380067 w 1659467"/>
              <a:gd name="connsiteY13" fmla="*/ 8466 h 1083733"/>
              <a:gd name="connsiteX14" fmla="*/ 1507067 w 1659467"/>
              <a:gd name="connsiteY14" fmla="*/ 25400 h 1083733"/>
              <a:gd name="connsiteX15" fmla="*/ 1659467 w 1659467"/>
              <a:gd name="connsiteY15" fmla="*/ 59266 h 1083733"/>
              <a:gd name="connsiteX16" fmla="*/ 0 w 1659467"/>
              <a:gd name="connsiteY16" fmla="*/ 1083733 h 10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9467" h="1083733">
                <a:moveTo>
                  <a:pt x="0" y="1083733"/>
                </a:moveTo>
                <a:lnTo>
                  <a:pt x="25400" y="922866"/>
                </a:lnTo>
                <a:lnTo>
                  <a:pt x="93133" y="787400"/>
                </a:lnTo>
                <a:lnTo>
                  <a:pt x="143933" y="618066"/>
                </a:lnTo>
                <a:lnTo>
                  <a:pt x="245533" y="465666"/>
                </a:lnTo>
                <a:lnTo>
                  <a:pt x="372533" y="338666"/>
                </a:lnTo>
                <a:lnTo>
                  <a:pt x="508000" y="254000"/>
                </a:lnTo>
                <a:lnTo>
                  <a:pt x="643467" y="177800"/>
                </a:lnTo>
                <a:lnTo>
                  <a:pt x="770467" y="101600"/>
                </a:lnTo>
                <a:lnTo>
                  <a:pt x="872067" y="67733"/>
                </a:lnTo>
                <a:lnTo>
                  <a:pt x="982133" y="50800"/>
                </a:lnTo>
                <a:lnTo>
                  <a:pt x="1100667" y="33866"/>
                </a:lnTo>
                <a:lnTo>
                  <a:pt x="1270000" y="0"/>
                </a:lnTo>
                <a:lnTo>
                  <a:pt x="1380067" y="8466"/>
                </a:lnTo>
                <a:lnTo>
                  <a:pt x="1507067" y="25400"/>
                </a:lnTo>
                <a:lnTo>
                  <a:pt x="1659467" y="59266"/>
                </a:lnTo>
                <a:lnTo>
                  <a:pt x="0" y="108373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07937AA-7625-8640-BCF2-7B5C72ADBA75}"/>
              </a:ext>
            </a:extLst>
          </p:cNvPr>
          <p:cNvCxnSpPr>
            <a:cxnSpLocks/>
          </p:cNvCxnSpPr>
          <p:nvPr/>
        </p:nvCxnSpPr>
        <p:spPr>
          <a:xfrm flipH="1">
            <a:off x="3513668" y="2984630"/>
            <a:ext cx="380999" cy="1502703"/>
          </a:xfrm>
          <a:prstGeom prst="line">
            <a:avLst/>
          </a:prstGeom>
          <a:ln w="3175">
            <a:solidFill>
              <a:srgbClr val="FFF4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 68">
            <a:extLst>
              <a:ext uri="{FF2B5EF4-FFF2-40B4-BE49-F238E27FC236}">
                <a16:creationId xmlns:a16="http://schemas.microsoft.com/office/drawing/2014/main" id="{C646450A-5999-E940-A9E6-222F11243604}"/>
              </a:ext>
            </a:extLst>
          </p:cNvPr>
          <p:cNvSpPr/>
          <p:nvPr/>
        </p:nvSpPr>
        <p:spPr>
          <a:xfrm>
            <a:off x="3339548" y="3037398"/>
            <a:ext cx="532737" cy="1455089"/>
          </a:xfrm>
          <a:custGeom>
            <a:avLst/>
            <a:gdLst>
              <a:gd name="connsiteX0" fmla="*/ 151075 w 532737"/>
              <a:gd name="connsiteY0" fmla="*/ 1455089 h 1455089"/>
              <a:gd name="connsiteX1" fmla="*/ 532737 w 532737"/>
              <a:gd name="connsiteY1" fmla="*/ 0 h 1455089"/>
              <a:gd name="connsiteX2" fmla="*/ 389614 w 532737"/>
              <a:gd name="connsiteY2" fmla="*/ 103367 h 1455089"/>
              <a:gd name="connsiteX3" fmla="*/ 310101 w 532737"/>
              <a:gd name="connsiteY3" fmla="*/ 190832 h 1455089"/>
              <a:gd name="connsiteX4" fmla="*/ 166977 w 532737"/>
              <a:gd name="connsiteY4" fmla="*/ 326004 h 1455089"/>
              <a:gd name="connsiteX5" fmla="*/ 95415 w 532737"/>
              <a:gd name="connsiteY5" fmla="*/ 437322 h 1455089"/>
              <a:gd name="connsiteX6" fmla="*/ 39756 w 532737"/>
              <a:gd name="connsiteY6" fmla="*/ 556592 h 1455089"/>
              <a:gd name="connsiteX7" fmla="*/ 15902 w 532737"/>
              <a:gd name="connsiteY7" fmla="*/ 739472 h 1455089"/>
              <a:gd name="connsiteX8" fmla="*/ 0 w 532737"/>
              <a:gd name="connsiteY8" fmla="*/ 898498 h 1455089"/>
              <a:gd name="connsiteX9" fmla="*/ 0 w 532737"/>
              <a:gd name="connsiteY9" fmla="*/ 1025719 h 1455089"/>
              <a:gd name="connsiteX10" fmla="*/ 15902 w 532737"/>
              <a:gd name="connsiteY10" fmla="*/ 1097280 h 1455089"/>
              <a:gd name="connsiteX11" fmla="*/ 39756 w 532737"/>
              <a:gd name="connsiteY11" fmla="*/ 1192696 h 1455089"/>
              <a:gd name="connsiteX12" fmla="*/ 87464 w 532737"/>
              <a:gd name="connsiteY12" fmla="*/ 1296063 h 1455089"/>
              <a:gd name="connsiteX13" fmla="*/ 151075 w 532737"/>
              <a:gd name="connsiteY13" fmla="*/ 1455089 h 145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2737" h="1455089">
                <a:moveTo>
                  <a:pt x="151075" y="1455089"/>
                </a:moveTo>
                <a:lnTo>
                  <a:pt x="532737" y="0"/>
                </a:lnTo>
                <a:lnTo>
                  <a:pt x="389614" y="103367"/>
                </a:lnTo>
                <a:lnTo>
                  <a:pt x="310101" y="190832"/>
                </a:lnTo>
                <a:lnTo>
                  <a:pt x="166977" y="326004"/>
                </a:lnTo>
                <a:lnTo>
                  <a:pt x="95415" y="437322"/>
                </a:lnTo>
                <a:lnTo>
                  <a:pt x="39756" y="556592"/>
                </a:lnTo>
                <a:lnTo>
                  <a:pt x="15902" y="739472"/>
                </a:lnTo>
                <a:lnTo>
                  <a:pt x="0" y="898498"/>
                </a:lnTo>
                <a:lnTo>
                  <a:pt x="0" y="1025719"/>
                </a:lnTo>
                <a:lnTo>
                  <a:pt x="15902" y="1097280"/>
                </a:lnTo>
                <a:lnTo>
                  <a:pt x="39756" y="1192696"/>
                </a:lnTo>
                <a:lnTo>
                  <a:pt x="87464" y="1296063"/>
                </a:lnTo>
                <a:lnTo>
                  <a:pt x="151075" y="145508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775BC023-0573-0E4B-AB19-51895EABD537}"/>
              </a:ext>
            </a:extLst>
          </p:cNvPr>
          <p:cNvSpPr/>
          <p:nvPr/>
        </p:nvSpPr>
        <p:spPr>
          <a:xfrm>
            <a:off x="3951798" y="3339548"/>
            <a:ext cx="1995778" cy="1757238"/>
          </a:xfrm>
          <a:custGeom>
            <a:avLst/>
            <a:gdLst>
              <a:gd name="connsiteX0" fmla="*/ 0 w 1995778"/>
              <a:gd name="connsiteY0" fmla="*/ 1590261 h 1757238"/>
              <a:gd name="connsiteX1" fmla="*/ 1789044 w 1995778"/>
              <a:gd name="connsiteY1" fmla="*/ 0 h 1757238"/>
              <a:gd name="connsiteX2" fmla="*/ 1844703 w 1995778"/>
              <a:gd name="connsiteY2" fmla="*/ 119269 h 1757238"/>
              <a:gd name="connsiteX3" fmla="*/ 1900362 w 1995778"/>
              <a:gd name="connsiteY3" fmla="*/ 182880 h 1757238"/>
              <a:gd name="connsiteX4" fmla="*/ 1940119 w 1995778"/>
              <a:gd name="connsiteY4" fmla="*/ 262393 h 1757238"/>
              <a:gd name="connsiteX5" fmla="*/ 1971924 w 1995778"/>
              <a:gd name="connsiteY5" fmla="*/ 357809 h 1757238"/>
              <a:gd name="connsiteX6" fmla="*/ 1995778 w 1995778"/>
              <a:gd name="connsiteY6" fmla="*/ 477078 h 1757238"/>
              <a:gd name="connsiteX7" fmla="*/ 1995778 w 1995778"/>
              <a:gd name="connsiteY7" fmla="*/ 588396 h 1757238"/>
              <a:gd name="connsiteX8" fmla="*/ 1987826 w 1995778"/>
              <a:gd name="connsiteY8" fmla="*/ 715617 h 1757238"/>
              <a:gd name="connsiteX9" fmla="*/ 1979875 w 1995778"/>
              <a:gd name="connsiteY9" fmla="*/ 787179 h 1757238"/>
              <a:gd name="connsiteX10" fmla="*/ 1940119 w 1995778"/>
              <a:gd name="connsiteY10" fmla="*/ 898497 h 1757238"/>
              <a:gd name="connsiteX11" fmla="*/ 1892411 w 1995778"/>
              <a:gd name="connsiteY11" fmla="*/ 1057523 h 1757238"/>
              <a:gd name="connsiteX12" fmla="*/ 1844703 w 1995778"/>
              <a:gd name="connsiteY12" fmla="*/ 1160890 h 1757238"/>
              <a:gd name="connsiteX13" fmla="*/ 1693628 w 1995778"/>
              <a:gd name="connsiteY13" fmla="*/ 1343770 h 1757238"/>
              <a:gd name="connsiteX14" fmla="*/ 1574359 w 1995778"/>
              <a:gd name="connsiteY14" fmla="*/ 1486894 h 1757238"/>
              <a:gd name="connsiteX15" fmla="*/ 1407381 w 1995778"/>
              <a:gd name="connsiteY15" fmla="*/ 1574358 h 1757238"/>
              <a:gd name="connsiteX16" fmla="*/ 1248355 w 1995778"/>
              <a:gd name="connsiteY16" fmla="*/ 1653871 h 1757238"/>
              <a:gd name="connsiteX17" fmla="*/ 1073426 w 1995778"/>
              <a:gd name="connsiteY17" fmla="*/ 1717482 h 1757238"/>
              <a:gd name="connsiteX18" fmla="*/ 739472 w 1995778"/>
              <a:gd name="connsiteY18" fmla="*/ 1757238 h 1757238"/>
              <a:gd name="connsiteX19" fmla="*/ 564543 w 1995778"/>
              <a:gd name="connsiteY19" fmla="*/ 1757238 h 1757238"/>
              <a:gd name="connsiteX20" fmla="*/ 381663 w 1995778"/>
              <a:gd name="connsiteY20" fmla="*/ 1741335 h 1757238"/>
              <a:gd name="connsiteX21" fmla="*/ 246491 w 1995778"/>
              <a:gd name="connsiteY21" fmla="*/ 1693628 h 1757238"/>
              <a:gd name="connsiteX22" fmla="*/ 79513 w 1995778"/>
              <a:gd name="connsiteY22" fmla="*/ 1622066 h 1757238"/>
              <a:gd name="connsiteX23" fmla="*/ 0 w 1995778"/>
              <a:gd name="connsiteY23" fmla="*/ 1590261 h 1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95778" h="1757238">
                <a:moveTo>
                  <a:pt x="0" y="1590261"/>
                </a:moveTo>
                <a:lnTo>
                  <a:pt x="1789044" y="0"/>
                </a:lnTo>
                <a:lnTo>
                  <a:pt x="1844703" y="119269"/>
                </a:lnTo>
                <a:lnTo>
                  <a:pt x="1900362" y="182880"/>
                </a:lnTo>
                <a:lnTo>
                  <a:pt x="1940119" y="262393"/>
                </a:lnTo>
                <a:lnTo>
                  <a:pt x="1971924" y="357809"/>
                </a:lnTo>
                <a:lnTo>
                  <a:pt x="1995778" y="477078"/>
                </a:lnTo>
                <a:lnTo>
                  <a:pt x="1995778" y="588396"/>
                </a:lnTo>
                <a:lnTo>
                  <a:pt x="1987826" y="715617"/>
                </a:lnTo>
                <a:lnTo>
                  <a:pt x="1979875" y="787179"/>
                </a:lnTo>
                <a:lnTo>
                  <a:pt x="1940119" y="898497"/>
                </a:lnTo>
                <a:lnTo>
                  <a:pt x="1892411" y="1057523"/>
                </a:lnTo>
                <a:lnTo>
                  <a:pt x="1844703" y="1160890"/>
                </a:lnTo>
                <a:lnTo>
                  <a:pt x="1693628" y="1343770"/>
                </a:lnTo>
                <a:lnTo>
                  <a:pt x="1574359" y="1486894"/>
                </a:lnTo>
                <a:lnTo>
                  <a:pt x="1407381" y="1574358"/>
                </a:lnTo>
                <a:lnTo>
                  <a:pt x="1248355" y="1653871"/>
                </a:lnTo>
                <a:lnTo>
                  <a:pt x="1073426" y="1717482"/>
                </a:lnTo>
                <a:lnTo>
                  <a:pt x="739472" y="1757238"/>
                </a:lnTo>
                <a:lnTo>
                  <a:pt x="564543" y="1757238"/>
                </a:lnTo>
                <a:lnTo>
                  <a:pt x="381663" y="1741335"/>
                </a:lnTo>
                <a:lnTo>
                  <a:pt x="246491" y="1693628"/>
                </a:lnTo>
                <a:lnTo>
                  <a:pt x="79513" y="1622066"/>
                </a:lnTo>
                <a:lnTo>
                  <a:pt x="0" y="159026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3C50D876-1026-3940-A54E-4A1EA32C9D84}"/>
              </a:ext>
            </a:extLst>
          </p:cNvPr>
          <p:cNvSpPr/>
          <p:nvPr/>
        </p:nvSpPr>
        <p:spPr>
          <a:xfrm>
            <a:off x="3389580" y="3829879"/>
            <a:ext cx="2560320" cy="1296062"/>
          </a:xfrm>
          <a:custGeom>
            <a:avLst/>
            <a:gdLst>
              <a:gd name="connsiteX0" fmla="*/ 0 w 2560320"/>
              <a:gd name="connsiteY0" fmla="*/ 508883 h 1296062"/>
              <a:gd name="connsiteX1" fmla="*/ 2560320 w 2560320"/>
              <a:gd name="connsiteY1" fmla="*/ 0 h 1296062"/>
              <a:gd name="connsiteX2" fmla="*/ 2544417 w 2560320"/>
              <a:gd name="connsiteY2" fmla="*/ 190831 h 1296062"/>
              <a:gd name="connsiteX3" fmla="*/ 2560320 w 2560320"/>
              <a:gd name="connsiteY3" fmla="*/ 310101 h 1296062"/>
              <a:gd name="connsiteX4" fmla="*/ 2520563 w 2560320"/>
              <a:gd name="connsiteY4" fmla="*/ 445273 h 1296062"/>
              <a:gd name="connsiteX5" fmla="*/ 2456953 w 2560320"/>
              <a:gd name="connsiteY5" fmla="*/ 572494 h 1296062"/>
              <a:gd name="connsiteX6" fmla="*/ 2417196 w 2560320"/>
              <a:gd name="connsiteY6" fmla="*/ 675861 h 1296062"/>
              <a:gd name="connsiteX7" fmla="*/ 2353586 w 2560320"/>
              <a:gd name="connsiteY7" fmla="*/ 755374 h 1296062"/>
              <a:gd name="connsiteX8" fmla="*/ 2282024 w 2560320"/>
              <a:gd name="connsiteY8" fmla="*/ 858741 h 1296062"/>
              <a:gd name="connsiteX9" fmla="*/ 2138901 w 2560320"/>
              <a:gd name="connsiteY9" fmla="*/ 1009815 h 1296062"/>
              <a:gd name="connsiteX10" fmla="*/ 2003728 w 2560320"/>
              <a:gd name="connsiteY10" fmla="*/ 1089328 h 1296062"/>
              <a:gd name="connsiteX11" fmla="*/ 1916264 w 2560320"/>
              <a:gd name="connsiteY11" fmla="*/ 1129085 h 1296062"/>
              <a:gd name="connsiteX12" fmla="*/ 1781092 w 2560320"/>
              <a:gd name="connsiteY12" fmla="*/ 1208598 h 1296062"/>
              <a:gd name="connsiteX13" fmla="*/ 1606163 w 2560320"/>
              <a:gd name="connsiteY13" fmla="*/ 1248355 h 1296062"/>
              <a:gd name="connsiteX14" fmla="*/ 1343770 w 2560320"/>
              <a:gd name="connsiteY14" fmla="*/ 1288111 h 1296062"/>
              <a:gd name="connsiteX15" fmla="*/ 1152939 w 2560320"/>
              <a:gd name="connsiteY15" fmla="*/ 1296062 h 1296062"/>
              <a:gd name="connsiteX16" fmla="*/ 978010 w 2560320"/>
              <a:gd name="connsiteY16" fmla="*/ 1296062 h 1296062"/>
              <a:gd name="connsiteX17" fmla="*/ 763325 w 2560320"/>
              <a:gd name="connsiteY17" fmla="*/ 1208598 h 1296062"/>
              <a:gd name="connsiteX18" fmla="*/ 620201 w 2560320"/>
              <a:gd name="connsiteY18" fmla="*/ 1152939 h 1296062"/>
              <a:gd name="connsiteX19" fmla="*/ 461175 w 2560320"/>
              <a:gd name="connsiteY19" fmla="*/ 1033669 h 1296062"/>
              <a:gd name="connsiteX20" fmla="*/ 318052 w 2560320"/>
              <a:gd name="connsiteY20" fmla="*/ 906448 h 1296062"/>
              <a:gd name="connsiteX21" fmla="*/ 222636 w 2560320"/>
              <a:gd name="connsiteY21" fmla="*/ 834887 h 1296062"/>
              <a:gd name="connsiteX22" fmla="*/ 119269 w 2560320"/>
              <a:gd name="connsiteY22" fmla="*/ 723568 h 1296062"/>
              <a:gd name="connsiteX23" fmla="*/ 0 w 2560320"/>
              <a:gd name="connsiteY23" fmla="*/ 508883 h 129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60320" h="1296062">
                <a:moveTo>
                  <a:pt x="0" y="508883"/>
                </a:moveTo>
                <a:lnTo>
                  <a:pt x="2560320" y="0"/>
                </a:lnTo>
                <a:lnTo>
                  <a:pt x="2544417" y="190831"/>
                </a:lnTo>
                <a:lnTo>
                  <a:pt x="2560320" y="310101"/>
                </a:lnTo>
                <a:lnTo>
                  <a:pt x="2520563" y="445273"/>
                </a:lnTo>
                <a:lnTo>
                  <a:pt x="2456953" y="572494"/>
                </a:lnTo>
                <a:lnTo>
                  <a:pt x="2417196" y="675861"/>
                </a:lnTo>
                <a:lnTo>
                  <a:pt x="2353586" y="755374"/>
                </a:lnTo>
                <a:lnTo>
                  <a:pt x="2282024" y="858741"/>
                </a:lnTo>
                <a:lnTo>
                  <a:pt x="2138901" y="1009815"/>
                </a:lnTo>
                <a:lnTo>
                  <a:pt x="2003728" y="1089328"/>
                </a:lnTo>
                <a:lnTo>
                  <a:pt x="1916264" y="1129085"/>
                </a:lnTo>
                <a:lnTo>
                  <a:pt x="1781092" y="1208598"/>
                </a:lnTo>
                <a:lnTo>
                  <a:pt x="1606163" y="1248355"/>
                </a:lnTo>
                <a:lnTo>
                  <a:pt x="1343770" y="1288111"/>
                </a:lnTo>
                <a:lnTo>
                  <a:pt x="1152939" y="1296062"/>
                </a:lnTo>
                <a:lnTo>
                  <a:pt x="978010" y="1296062"/>
                </a:lnTo>
                <a:lnTo>
                  <a:pt x="763325" y="1208598"/>
                </a:lnTo>
                <a:lnTo>
                  <a:pt x="620201" y="1152939"/>
                </a:lnTo>
                <a:lnTo>
                  <a:pt x="461175" y="1033669"/>
                </a:lnTo>
                <a:lnTo>
                  <a:pt x="318052" y="906448"/>
                </a:lnTo>
                <a:lnTo>
                  <a:pt x="222636" y="834887"/>
                </a:lnTo>
                <a:lnTo>
                  <a:pt x="119269" y="723568"/>
                </a:lnTo>
                <a:lnTo>
                  <a:pt x="0" y="50888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DACFA50-B7FB-CA4D-A9DD-392B331DC403}"/>
              </a:ext>
            </a:extLst>
          </p:cNvPr>
          <p:cNvCxnSpPr>
            <a:cxnSpLocks/>
            <a:stCxn id="69" idx="9"/>
          </p:cNvCxnSpPr>
          <p:nvPr/>
        </p:nvCxnSpPr>
        <p:spPr>
          <a:xfrm>
            <a:off x="3339548" y="4063117"/>
            <a:ext cx="2504661" cy="462768"/>
          </a:xfrm>
          <a:prstGeom prst="line">
            <a:avLst/>
          </a:prstGeom>
          <a:ln w="3175">
            <a:solidFill>
              <a:srgbClr val="FFF4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>
            <a:extLst>
              <a:ext uri="{FF2B5EF4-FFF2-40B4-BE49-F238E27FC236}">
                <a16:creationId xmlns:a16="http://schemas.microsoft.com/office/drawing/2014/main" id="{4B55106B-47B4-6545-A64D-0DE29F49A6FF}"/>
              </a:ext>
            </a:extLst>
          </p:cNvPr>
          <p:cNvSpPr/>
          <p:nvPr/>
        </p:nvSpPr>
        <p:spPr>
          <a:xfrm>
            <a:off x="3303093" y="4054489"/>
            <a:ext cx="2512612" cy="1098207"/>
          </a:xfrm>
          <a:custGeom>
            <a:avLst/>
            <a:gdLst>
              <a:gd name="connsiteX0" fmla="*/ 0 w 2480806"/>
              <a:gd name="connsiteY0" fmla="*/ 0 h 1073426"/>
              <a:gd name="connsiteX1" fmla="*/ 2480806 w 2480806"/>
              <a:gd name="connsiteY1" fmla="*/ 461175 h 1073426"/>
              <a:gd name="connsiteX2" fmla="*/ 2369488 w 2480806"/>
              <a:gd name="connsiteY2" fmla="*/ 604299 h 1073426"/>
              <a:gd name="connsiteX3" fmla="*/ 2297926 w 2480806"/>
              <a:gd name="connsiteY3" fmla="*/ 691763 h 1073426"/>
              <a:gd name="connsiteX4" fmla="*/ 2162754 w 2480806"/>
              <a:gd name="connsiteY4" fmla="*/ 803081 h 1073426"/>
              <a:gd name="connsiteX5" fmla="*/ 1987826 w 2480806"/>
              <a:gd name="connsiteY5" fmla="*/ 914400 h 1073426"/>
              <a:gd name="connsiteX6" fmla="*/ 1804946 w 2480806"/>
              <a:gd name="connsiteY6" fmla="*/ 993913 h 1073426"/>
              <a:gd name="connsiteX7" fmla="*/ 1637968 w 2480806"/>
              <a:gd name="connsiteY7" fmla="*/ 1033669 h 1073426"/>
              <a:gd name="connsiteX8" fmla="*/ 1486893 w 2480806"/>
              <a:gd name="connsiteY8" fmla="*/ 1057523 h 1073426"/>
              <a:gd name="connsiteX9" fmla="*/ 1311965 w 2480806"/>
              <a:gd name="connsiteY9" fmla="*/ 1073426 h 1073426"/>
              <a:gd name="connsiteX10" fmla="*/ 1160890 w 2480806"/>
              <a:gd name="connsiteY10" fmla="*/ 1073426 h 1073426"/>
              <a:gd name="connsiteX11" fmla="*/ 1017766 w 2480806"/>
              <a:gd name="connsiteY11" fmla="*/ 1057523 h 1073426"/>
              <a:gd name="connsiteX12" fmla="*/ 866692 w 2480806"/>
              <a:gd name="connsiteY12" fmla="*/ 993913 h 1073426"/>
              <a:gd name="connsiteX13" fmla="*/ 731520 w 2480806"/>
              <a:gd name="connsiteY13" fmla="*/ 930302 h 1073426"/>
              <a:gd name="connsiteX14" fmla="*/ 620201 w 2480806"/>
              <a:gd name="connsiteY14" fmla="*/ 866692 h 1073426"/>
              <a:gd name="connsiteX15" fmla="*/ 516834 w 2480806"/>
              <a:gd name="connsiteY15" fmla="*/ 795130 h 1073426"/>
              <a:gd name="connsiteX16" fmla="*/ 405516 w 2480806"/>
              <a:gd name="connsiteY16" fmla="*/ 715617 h 1073426"/>
              <a:gd name="connsiteX17" fmla="*/ 278295 w 2480806"/>
              <a:gd name="connsiteY17" fmla="*/ 596347 h 1073426"/>
              <a:gd name="connsiteX18" fmla="*/ 214685 w 2480806"/>
              <a:gd name="connsiteY18" fmla="*/ 524786 h 1073426"/>
              <a:gd name="connsiteX19" fmla="*/ 151074 w 2480806"/>
              <a:gd name="connsiteY19" fmla="*/ 421419 h 1073426"/>
              <a:gd name="connsiteX20" fmla="*/ 87464 w 2480806"/>
              <a:gd name="connsiteY20" fmla="*/ 278295 h 1073426"/>
              <a:gd name="connsiteX21" fmla="*/ 63610 w 2480806"/>
              <a:gd name="connsiteY21" fmla="*/ 151074 h 1073426"/>
              <a:gd name="connsiteX22" fmla="*/ 0 w 2480806"/>
              <a:gd name="connsiteY22" fmla="*/ 0 h 107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80806" h="1073426">
                <a:moveTo>
                  <a:pt x="0" y="0"/>
                </a:moveTo>
                <a:lnTo>
                  <a:pt x="2480806" y="461175"/>
                </a:lnTo>
                <a:lnTo>
                  <a:pt x="2369488" y="604299"/>
                </a:lnTo>
                <a:lnTo>
                  <a:pt x="2297926" y="691763"/>
                </a:lnTo>
                <a:lnTo>
                  <a:pt x="2162754" y="803081"/>
                </a:lnTo>
                <a:lnTo>
                  <a:pt x="1987826" y="914400"/>
                </a:lnTo>
                <a:lnTo>
                  <a:pt x="1804946" y="993913"/>
                </a:lnTo>
                <a:lnTo>
                  <a:pt x="1637968" y="1033669"/>
                </a:lnTo>
                <a:lnTo>
                  <a:pt x="1486893" y="1057523"/>
                </a:lnTo>
                <a:lnTo>
                  <a:pt x="1311965" y="1073426"/>
                </a:lnTo>
                <a:lnTo>
                  <a:pt x="1160890" y="1073426"/>
                </a:lnTo>
                <a:lnTo>
                  <a:pt x="1017766" y="1057523"/>
                </a:lnTo>
                <a:lnTo>
                  <a:pt x="866692" y="993913"/>
                </a:lnTo>
                <a:lnTo>
                  <a:pt x="731520" y="930302"/>
                </a:lnTo>
                <a:lnTo>
                  <a:pt x="620201" y="866692"/>
                </a:lnTo>
                <a:lnTo>
                  <a:pt x="516834" y="795130"/>
                </a:lnTo>
                <a:lnTo>
                  <a:pt x="405516" y="715617"/>
                </a:lnTo>
                <a:lnTo>
                  <a:pt x="278295" y="596347"/>
                </a:lnTo>
                <a:lnTo>
                  <a:pt x="214685" y="524786"/>
                </a:lnTo>
                <a:lnTo>
                  <a:pt x="151074" y="421419"/>
                </a:lnTo>
                <a:lnTo>
                  <a:pt x="87464" y="278295"/>
                </a:lnTo>
                <a:lnTo>
                  <a:pt x="63610" y="15107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460E8E2-3804-B047-BEEF-CCA68E408E9A}"/>
              </a:ext>
            </a:extLst>
          </p:cNvPr>
          <p:cNvCxnSpPr>
            <a:cxnSpLocks/>
          </p:cNvCxnSpPr>
          <p:nvPr/>
        </p:nvCxnSpPr>
        <p:spPr>
          <a:xfrm>
            <a:off x="3445933" y="3522133"/>
            <a:ext cx="1309942" cy="1612999"/>
          </a:xfrm>
          <a:prstGeom prst="line">
            <a:avLst/>
          </a:prstGeom>
          <a:ln w="3175">
            <a:solidFill>
              <a:srgbClr val="FFF4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>
            <a:extLst>
              <a:ext uri="{FF2B5EF4-FFF2-40B4-BE49-F238E27FC236}">
                <a16:creationId xmlns:a16="http://schemas.microsoft.com/office/drawing/2014/main" id="{22DADC46-24DC-BF48-A929-BB44CB3E9B75}"/>
              </a:ext>
            </a:extLst>
          </p:cNvPr>
          <p:cNvSpPr/>
          <p:nvPr/>
        </p:nvSpPr>
        <p:spPr>
          <a:xfrm>
            <a:off x="3331597" y="3498574"/>
            <a:ext cx="1455088" cy="1669774"/>
          </a:xfrm>
          <a:custGeom>
            <a:avLst/>
            <a:gdLst>
              <a:gd name="connsiteX0" fmla="*/ 87464 w 1455088"/>
              <a:gd name="connsiteY0" fmla="*/ 0 h 1669774"/>
              <a:gd name="connsiteX1" fmla="*/ 1455088 w 1455088"/>
              <a:gd name="connsiteY1" fmla="*/ 1645920 h 1669774"/>
              <a:gd name="connsiteX2" fmla="*/ 1248354 w 1455088"/>
              <a:gd name="connsiteY2" fmla="*/ 1669774 h 1669774"/>
              <a:gd name="connsiteX3" fmla="*/ 1129085 w 1455088"/>
              <a:gd name="connsiteY3" fmla="*/ 1669774 h 1669774"/>
              <a:gd name="connsiteX4" fmla="*/ 1001864 w 1455088"/>
              <a:gd name="connsiteY4" fmla="*/ 1661823 h 1669774"/>
              <a:gd name="connsiteX5" fmla="*/ 898497 w 1455088"/>
              <a:gd name="connsiteY5" fmla="*/ 1606163 h 1669774"/>
              <a:gd name="connsiteX6" fmla="*/ 803081 w 1455088"/>
              <a:gd name="connsiteY6" fmla="*/ 1558456 h 1669774"/>
              <a:gd name="connsiteX7" fmla="*/ 691763 w 1455088"/>
              <a:gd name="connsiteY7" fmla="*/ 1510748 h 1669774"/>
              <a:gd name="connsiteX8" fmla="*/ 580445 w 1455088"/>
              <a:gd name="connsiteY8" fmla="*/ 1455089 h 1669774"/>
              <a:gd name="connsiteX9" fmla="*/ 485029 w 1455088"/>
              <a:gd name="connsiteY9" fmla="*/ 1391478 h 1669774"/>
              <a:gd name="connsiteX10" fmla="*/ 405516 w 1455088"/>
              <a:gd name="connsiteY10" fmla="*/ 1327868 h 1669774"/>
              <a:gd name="connsiteX11" fmla="*/ 310100 w 1455088"/>
              <a:gd name="connsiteY11" fmla="*/ 1248355 h 1669774"/>
              <a:gd name="connsiteX12" fmla="*/ 246490 w 1455088"/>
              <a:gd name="connsiteY12" fmla="*/ 1176793 h 1669774"/>
              <a:gd name="connsiteX13" fmla="*/ 182880 w 1455088"/>
              <a:gd name="connsiteY13" fmla="*/ 1113183 h 1669774"/>
              <a:gd name="connsiteX14" fmla="*/ 151074 w 1455088"/>
              <a:gd name="connsiteY14" fmla="*/ 1033669 h 1669774"/>
              <a:gd name="connsiteX15" fmla="*/ 95415 w 1455088"/>
              <a:gd name="connsiteY15" fmla="*/ 930303 h 1669774"/>
              <a:gd name="connsiteX16" fmla="*/ 63610 w 1455088"/>
              <a:gd name="connsiteY16" fmla="*/ 842838 h 1669774"/>
              <a:gd name="connsiteX17" fmla="*/ 39756 w 1455088"/>
              <a:gd name="connsiteY17" fmla="*/ 723569 h 1669774"/>
              <a:gd name="connsiteX18" fmla="*/ 0 w 1455088"/>
              <a:gd name="connsiteY18" fmla="*/ 540689 h 1669774"/>
              <a:gd name="connsiteX19" fmla="*/ 15902 w 1455088"/>
              <a:gd name="connsiteY19" fmla="*/ 405516 h 1669774"/>
              <a:gd name="connsiteX20" fmla="*/ 23853 w 1455088"/>
              <a:gd name="connsiteY20" fmla="*/ 278296 h 1669774"/>
              <a:gd name="connsiteX21" fmla="*/ 31805 w 1455088"/>
              <a:gd name="connsiteY21" fmla="*/ 166977 h 1669774"/>
              <a:gd name="connsiteX22" fmla="*/ 87464 w 1455088"/>
              <a:gd name="connsiteY22" fmla="*/ 0 h 16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55088" h="1669774">
                <a:moveTo>
                  <a:pt x="87464" y="0"/>
                </a:moveTo>
                <a:lnTo>
                  <a:pt x="1455088" y="1645920"/>
                </a:lnTo>
                <a:lnTo>
                  <a:pt x="1248354" y="1669774"/>
                </a:lnTo>
                <a:lnTo>
                  <a:pt x="1129085" y="1669774"/>
                </a:lnTo>
                <a:lnTo>
                  <a:pt x="1001864" y="1661823"/>
                </a:lnTo>
                <a:lnTo>
                  <a:pt x="898497" y="1606163"/>
                </a:lnTo>
                <a:lnTo>
                  <a:pt x="803081" y="1558456"/>
                </a:lnTo>
                <a:lnTo>
                  <a:pt x="691763" y="1510748"/>
                </a:lnTo>
                <a:lnTo>
                  <a:pt x="580445" y="1455089"/>
                </a:lnTo>
                <a:lnTo>
                  <a:pt x="485029" y="1391478"/>
                </a:lnTo>
                <a:lnTo>
                  <a:pt x="405516" y="1327868"/>
                </a:lnTo>
                <a:lnTo>
                  <a:pt x="310100" y="1248355"/>
                </a:lnTo>
                <a:lnTo>
                  <a:pt x="246490" y="1176793"/>
                </a:lnTo>
                <a:lnTo>
                  <a:pt x="182880" y="1113183"/>
                </a:lnTo>
                <a:lnTo>
                  <a:pt x="151074" y="1033669"/>
                </a:lnTo>
                <a:lnTo>
                  <a:pt x="95415" y="930303"/>
                </a:lnTo>
                <a:lnTo>
                  <a:pt x="63610" y="842838"/>
                </a:lnTo>
                <a:lnTo>
                  <a:pt x="39756" y="723569"/>
                </a:lnTo>
                <a:lnTo>
                  <a:pt x="0" y="540689"/>
                </a:lnTo>
                <a:lnTo>
                  <a:pt x="15902" y="405516"/>
                </a:lnTo>
                <a:lnTo>
                  <a:pt x="23853" y="278296"/>
                </a:lnTo>
                <a:lnTo>
                  <a:pt x="31805" y="166977"/>
                </a:lnTo>
                <a:lnTo>
                  <a:pt x="8746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A9C4E73-52D2-C146-9CAF-4C4041D4136B}"/>
              </a:ext>
            </a:extLst>
          </p:cNvPr>
          <p:cNvCxnSpPr>
            <a:cxnSpLocks/>
          </p:cNvCxnSpPr>
          <p:nvPr/>
        </p:nvCxnSpPr>
        <p:spPr>
          <a:xfrm flipV="1">
            <a:off x="3376041" y="3810001"/>
            <a:ext cx="2556926" cy="516466"/>
          </a:xfrm>
          <a:prstGeom prst="line">
            <a:avLst/>
          </a:prstGeom>
          <a:ln w="3175">
            <a:solidFill>
              <a:srgbClr val="FFF4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 78">
            <a:extLst>
              <a:ext uri="{FF2B5EF4-FFF2-40B4-BE49-F238E27FC236}">
                <a16:creationId xmlns:a16="http://schemas.microsoft.com/office/drawing/2014/main" id="{CE6E3198-8548-2D4A-993D-0B72AE9F275E}"/>
              </a:ext>
            </a:extLst>
          </p:cNvPr>
          <p:cNvSpPr/>
          <p:nvPr/>
        </p:nvSpPr>
        <p:spPr>
          <a:xfrm>
            <a:off x="3393060" y="3810002"/>
            <a:ext cx="2552369" cy="1353292"/>
          </a:xfrm>
          <a:custGeom>
            <a:avLst/>
            <a:gdLst>
              <a:gd name="connsiteX0" fmla="*/ 0 w 2552369"/>
              <a:gd name="connsiteY0" fmla="*/ 508883 h 1359673"/>
              <a:gd name="connsiteX1" fmla="*/ 2544417 w 2552369"/>
              <a:gd name="connsiteY1" fmla="*/ 0 h 1359673"/>
              <a:gd name="connsiteX2" fmla="*/ 2552369 w 2552369"/>
              <a:gd name="connsiteY2" fmla="*/ 127221 h 1359673"/>
              <a:gd name="connsiteX3" fmla="*/ 2528515 w 2552369"/>
              <a:gd name="connsiteY3" fmla="*/ 246490 h 1359673"/>
              <a:gd name="connsiteX4" fmla="*/ 2520563 w 2552369"/>
              <a:gd name="connsiteY4" fmla="*/ 453224 h 1359673"/>
              <a:gd name="connsiteX5" fmla="*/ 2472856 w 2552369"/>
              <a:gd name="connsiteY5" fmla="*/ 532737 h 1359673"/>
              <a:gd name="connsiteX6" fmla="*/ 2417196 w 2552369"/>
              <a:gd name="connsiteY6" fmla="*/ 683812 h 1359673"/>
              <a:gd name="connsiteX7" fmla="*/ 2329732 w 2552369"/>
              <a:gd name="connsiteY7" fmla="*/ 842838 h 1359673"/>
              <a:gd name="connsiteX8" fmla="*/ 2226365 w 2552369"/>
              <a:gd name="connsiteY8" fmla="*/ 962108 h 1359673"/>
              <a:gd name="connsiteX9" fmla="*/ 2067339 w 2552369"/>
              <a:gd name="connsiteY9" fmla="*/ 1081377 h 1359673"/>
              <a:gd name="connsiteX10" fmla="*/ 1812897 w 2552369"/>
              <a:gd name="connsiteY10" fmla="*/ 1216549 h 1359673"/>
              <a:gd name="connsiteX11" fmla="*/ 1606163 w 2552369"/>
              <a:gd name="connsiteY11" fmla="*/ 1311965 h 1359673"/>
              <a:gd name="connsiteX12" fmla="*/ 1359673 w 2552369"/>
              <a:gd name="connsiteY12" fmla="*/ 1335819 h 1359673"/>
              <a:gd name="connsiteX13" fmla="*/ 1121134 w 2552369"/>
              <a:gd name="connsiteY13" fmla="*/ 1359673 h 1359673"/>
              <a:gd name="connsiteX14" fmla="*/ 946205 w 2552369"/>
              <a:gd name="connsiteY14" fmla="*/ 1359673 h 1359673"/>
              <a:gd name="connsiteX15" fmla="*/ 779228 w 2552369"/>
              <a:gd name="connsiteY15" fmla="*/ 1288111 h 1359673"/>
              <a:gd name="connsiteX16" fmla="*/ 667910 w 2552369"/>
              <a:gd name="connsiteY16" fmla="*/ 1224501 h 1359673"/>
              <a:gd name="connsiteX17" fmla="*/ 500932 w 2552369"/>
              <a:gd name="connsiteY17" fmla="*/ 1129085 h 1359673"/>
              <a:gd name="connsiteX18" fmla="*/ 294198 w 2552369"/>
              <a:gd name="connsiteY18" fmla="*/ 993913 h 1359673"/>
              <a:gd name="connsiteX19" fmla="*/ 159026 w 2552369"/>
              <a:gd name="connsiteY19" fmla="*/ 826935 h 1359673"/>
              <a:gd name="connsiteX20" fmla="*/ 63610 w 2552369"/>
              <a:gd name="connsiteY20" fmla="*/ 683812 h 1359673"/>
              <a:gd name="connsiteX21" fmla="*/ 0 w 2552369"/>
              <a:gd name="connsiteY21" fmla="*/ 508883 h 135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52369" h="1359673">
                <a:moveTo>
                  <a:pt x="0" y="508883"/>
                </a:moveTo>
                <a:lnTo>
                  <a:pt x="2544417" y="0"/>
                </a:lnTo>
                <a:lnTo>
                  <a:pt x="2552369" y="127221"/>
                </a:lnTo>
                <a:lnTo>
                  <a:pt x="2528515" y="246490"/>
                </a:lnTo>
                <a:lnTo>
                  <a:pt x="2520563" y="453224"/>
                </a:lnTo>
                <a:lnTo>
                  <a:pt x="2472856" y="532737"/>
                </a:lnTo>
                <a:lnTo>
                  <a:pt x="2417196" y="683812"/>
                </a:lnTo>
                <a:lnTo>
                  <a:pt x="2329732" y="842838"/>
                </a:lnTo>
                <a:lnTo>
                  <a:pt x="2226365" y="962108"/>
                </a:lnTo>
                <a:lnTo>
                  <a:pt x="2067339" y="1081377"/>
                </a:lnTo>
                <a:lnTo>
                  <a:pt x="1812897" y="1216549"/>
                </a:lnTo>
                <a:lnTo>
                  <a:pt x="1606163" y="1311965"/>
                </a:lnTo>
                <a:lnTo>
                  <a:pt x="1359673" y="1335819"/>
                </a:lnTo>
                <a:lnTo>
                  <a:pt x="1121134" y="1359673"/>
                </a:lnTo>
                <a:lnTo>
                  <a:pt x="946205" y="1359673"/>
                </a:lnTo>
                <a:lnTo>
                  <a:pt x="779228" y="1288111"/>
                </a:lnTo>
                <a:lnTo>
                  <a:pt x="667910" y="1224501"/>
                </a:lnTo>
                <a:lnTo>
                  <a:pt x="500932" y="1129085"/>
                </a:lnTo>
                <a:lnTo>
                  <a:pt x="294198" y="993913"/>
                </a:lnTo>
                <a:lnTo>
                  <a:pt x="159026" y="826935"/>
                </a:lnTo>
                <a:lnTo>
                  <a:pt x="63610" y="683812"/>
                </a:lnTo>
                <a:lnTo>
                  <a:pt x="0" y="50888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6B5683-AE28-1244-A04B-FB240A7E5960}"/>
              </a:ext>
            </a:extLst>
          </p:cNvPr>
          <p:cNvCxnSpPr>
            <a:cxnSpLocks/>
          </p:cNvCxnSpPr>
          <p:nvPr/>
        </p:nvCxnSpPr>
        <p:spPr>
          <a:xfrm>
            <a:off x="4461933" y="2827867"/>
            <a:ext cx="1286934" cy="1756983"/>
          </a:xfrm>
          <a:prstGeom prst="line">
            <a:avLst/>
          </a:prstGeom>
          <a:ln w="3175">
            <a:solidFill>
              <a:srgbClr val="FFF4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ine Callout 3 79">
            <a:extLst>
              <a:ext uri="{FF2B5EF4-FFF2-40B4-BE49-F238E27FC236}">
                <a16:creationId xmlns:a16="http://schemas.microsoft.com/office/drawing/2014/main" id="{E0802747-309E-2F47-96ED-23473C4A4E40}"/>
              </a:ext>
            </a:extLst>
          </p:cNvPr>
          <p:cNvSpPr/>
          <p:nvPr/>
        </p:nvSpPr>
        <p:spPr>
          <a:xfrm>
            <a:off x="6438832" y="4743169"/>
            <a:ext cx="1313567" cy="382772"/>
          </a:xfrm>
          <a:prstGeom prst="borderCallout3">
            <a:avLst>
              <a:gd name="adj1" fmla="val 20962"/>
              <a:gd name="adj2" fmla="val -1023"/>
              <a:gd name="adj3" fmla="val 20962"/>
              <a:gd name="adj4" fmla="val -11794"/>
              <a:gd name="adj5" fmla="val -23118"/>
              <a:gd name="adj6" fmla="val -35505"/>
              <a:gd name="adj7" fmla="val -40193"/>
              <a:gd name="adj8" fmla="val -49359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027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Hastalık</a:t>
            </a:r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BE4991F1-306E-0144-AB70-45E02C4B7A65}"/>
              </a:ext>
            </a:extLst>
          </p:cNvPr>
          <p:cNvSpPr/>
          <p:nvPr/>
        </p:nvSpPr>
        <p:spPr>
          <a:xfrm>
            <a:off x="4446580" y="2798317"/>
            <a:ext cx="1502797" cy="1777855"/>
          </a:xfrm>
          <a:custGeom>
            <a:avLst/>
            <a:gdLst>
              <a:gd name="connsiteX0" fmla="*/ 0 w 1502797"/>
              <a:gd name="connsiteY0" fmla="*/ 0 h 1820849"/>
              <a:gd name="connsiteX1" fmla="*/ 1311966 w 1502797"/>
              <a:gd name="connsiteY1" fmla="*/ 1820849 h 1820849"/>
              <a:gd name="connsiteX2" fmla="*/ 1383527 w 1502797"/>
              <a:gd name="connsiteY2" fmla="*/ 1661823 h 1820849"/>
              <a:gd name="connsiteX3" fmla="*/ 1415333 w 1502797"/>
              <a:gd name="connsiteY3" fmla="*/ 1566407 h 1820849"/>
              <a:gd name="connsiteX4" fmla="*/ 1463040 w 1502797"/>
              <a:gd name="connsiteY4" fmla="*/ 1478943 h 1820849"/>
              <a:gd name="connsiteX5" fmla="*/ 1478943 w 1502797"/>
              <a:gd name="connsiteY5" fmla="*/ 1367625 h 1820849"/>
              <a:gd name="connsiteX6" fmla="*/ 1502797 w 1502797"/>
              <a:gd name="connsiteY6" fmla="*/ 1216550 h 1820849"/>
              <a:gd name="connsiteX7" fmla="*/ 1494846 w 1502797"/>
              <a:gd name="connsiteY7" fmla="*/ 1105232 h 1820849"/>
              <a:gd name="connsiteX8" fmla="*/ 1494846 w 1502797"/>
              <a:gd name="connsiteY8" fmla="*/ 978011 h 1820849"/>
              <a:gd name="connsiteX9" fmla="*/ 1447138 w 1502797"/>
              <a:gd name="connsiteY9" fmla="*/ 866693 h 1820849"/>
              <a:gd name="connsiteX10" fmla="*/ 1415333 w 1502797"/>
              <a:gd name="connsiteY10" fmla="*/ 763326 h 1820849"/>
              <a:gd name="connsiteX11" fmla="*/ 1351722 w 1502797"/>
              <a:gd name="connsiteY11" fmla="*/ 659959 h 1820849"/>
              <a:gd name="connsiteX12" fmla="*/ 1280160 w 1502797"/>
              <a:gd name="connsiteY12" fmla="*/ 524787 h 1820849"/>
              <a:gd name="connsiteX13" fmla="*/ 1200647 w 1502797"/>
              <a:gd name="connsiteY13" fmla="*/ 429371 h 1820849"/>
              <a:gd name="connsiteX14" fmla="*/ 1121134 w 1502797"/>
              <a:gd name="connsiteY14" fmla="*/ 349858 h 1820849"/>
              <a:gd name="connsiteX15" fmla="*/ 978011 w 1502797"/>
              <a:gd name="connsiteY15" fmla="*/ 238540 h 1820849"/>
              <a:gd name="connsiteX16" fmla="*/ 858741 w 1502797"/>
              <a:gd name="connsiteY16" fmla="*/ 166978 h 1820849"/>
              <a:gd name="connsiteX17" fmla="*/ 755374 w 1502797"/>
              <a:gd name="connsiteY17" fmla="*/ 135173 h 1820849"/>
              <a:gd name="connsiteX18" fmla="*/ 659959 w 1502797"/>
              <a:gd name="connsiteY18" fmla="*/ 87465 h 1820849"/>
              <a:gd name="connsiteX19" fmla="*/ 524787 w 1502797"/>
              <a:gd name="connsiteY19" fmla="*/ 23854 h 1820849"/>
              <a:gd name="connsiteX20" fmla="*/ 381663 w 1502797"/>
              <a:gd name="connsiteY20" fmla="*/ 7952 h 1820849"/>
              <a:gd name="connsiteX21" fmla="*/ 246491 w 1502797"/>
              <a:gd name="connsiteY21" fmla="*/ 0 h 1820849"/>
              <a:gd name="connsiteX22" fmla="*/ 135173 w 1502797"/>
              <a:gd name="connsiteY22" fmla="*/ 0 h 1820849"/>
              <a:gd name="connsiteX23" fmla="*/ 0 w 1502797"/>
              <a:gd name="connsiteY23" fmla="*/ 0 h 1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02797" h="1820849">
                <a:moveTo>
                  <a:pt x="0" y="0"/>
                </a:moveTo>
                <a:lnTo>
                  <a:pt x="1311966" y="1820849"/>
                </a:lnTo>
                <a:lnTo>
                  <a:pt x="1383527" y="1661823"/>
                </a:lnTo>
                <a:lnTo>
                  <a:pt x="1415333" y="1566407"/>
                </a:lnTo>
                <a:lnTo>
                  <a:pt x="1463040" y="1478943"/>
                </a:lnTo>
                <a:lnTo>
                  <a:pt x="1478943" y="1367625"/>
                </a:lnTo>
                <a:lnTo>
                  <a:pt x="1502797" y="1216550"/>
                </a:lnTo>
                <a:lnTo>
                  <a:pt x="1494846" y="1105232"/>
                </a:lnTo>
                <a:lnTo>
                  <a:pt x="1494846" y="978011"/>
                </a:lnTo>
                <a:lnTo>
                  <a:pt x="1447138" y="866693"/>
                </a:lnTo>
                <a:lnTo>
                  <a:pt x="1415333" y="763326"/>
                </a:lnTo>
                <a:lnTo>
                  <a:pt x="1351722" y="659959"/>
                </a:lnTo>
                <a:lnTo>
                  <a:pt x="1280160" y="524787"/>
                </a:lnTo>
                <a:lnTo>
                  <a:pt x="1200647" y="429371"/>
                </a:lnTo>
                <a:lnTo>
                  <a:pt x="1121134" y="349858"/>
                </a:lnTo>
                <a:lnTo>
                  <a:pt x="978011" y="238540"/>
                </a:lnTo>
                <a:lnTo>
                  <a:pt x="858741" y="166978"/>
                </a:lnTo>
                <a:lnTo>
                  <a:pt x="755374" y="135173"/>
                </a:lnTo>
                <a:lnTo>
                  <a:pt x="659959" y="87465"/>
                </a:lnTo>
                <a:lnTo>
                  <a:pt x="524787" y="23854"/>
                </a:lnTo>
                <a:lnTo>
                  <a:pt x="381663" y="7952"/>
                </a:lnTo>
                <a:lnTo>
                  <a:pt x="246491" y="0"/>
                </a:lnTo>
                <a:lnTo>
                  <a:pt x="135173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rgbClr val="FFF4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Line Callout 1 (Border and Accent Bar) 43">
            <a:extLst>
              <a:ext uri="{FF2B5EF4-FFF2-40B4-BE49-F238E27FC236}">
                <a16:creationId xmlns:a16="http://schemas.microsoft.com/office/drawing/2014/main" id="{44CEEB8E-9BDB-7D45-AA4F-A37F6EC8317B}"/>
              </a:ext>
            </a:extLst>
          </p:cNvPr>
          <p:cNvSpPr/>
          <p:nvPr/>
        </p:nvSpPr>
        <p:spPr>
          <a:xfrm>
            <a:off x="3699933" y="5533429"/>
            <a:ext cx="1212111" cy="425678"/>
          </a:xfrm>
          <a:prstGeom prst="accentBorderCallout1">
            <a:avLst>
              <a:gd name="adj1" fmla="val 18750"/>
              <a:gd name="adj2" fmla="val -8333"/>
              <a:gd name="adj3" fmla="val -365642"/>
              <a:gd name="adj4" fmla="val 39624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FF4B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1125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İşlevsel</a:t>
            </a:r>
          </a:p>
        </p:txBody>
      </p:sp>
    </p:spTree>
    <p:extLst>
      <p:ext uri="{BB962C8B-B14F-4D97-AF65-F5344CB8AC3E}">
        <p14:creationId xmlns:p14="http://schemas.microsoft.com/office/powerpoint/2010/main" val="193428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8" grpId="0" animBg="1"/>
      <p:bldP spid="28" grpId="0" animBg="1"/>
      <p:bldP spid="15" grpId="0" animBg="1"/>
      <p:bldP spid="31" grpId="0" animBg="1"/>
      <p:bldP spid="32" grpId="0" animBg="1"/>
      <p:bldP spid="35" grpId="0" animBg="1"/>
      <p:bldP spid="38" grpId="0" animBg="1"/>
      <p:bldP spid="42" grpId="0" animBg="1"/>
      <p:bldP spid="48" grpId="0" animBg="1"/>
      <p:bldP spid="68" grpId="0" animBg="1"/>
      <p:bldP spid="69" grpId="0" animBg="1"/>
      <p:bldP spid="70" grpId="0" animBg="1"/>
      <p:bldP spid="71" grpId="0" animBg="1"/>
      <p:bldP spid="77" grpId="0" animBg="1"/>
      <p:bldP spid="78" grpId="0" animBg="1"/>
      <p:bldP spid="79" grpId="0" animBg="1"/>
      <p:bldP spid="80" grpId="1" animBg="1"/>
      <p:bldP spid="81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00A3-954F-D646-A9FB-084489B9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04" y="248510"/>
            <a:ext cx="11501653" cy="1500251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‘Yetkin </a:t>
            </a:r>
            <a:r>
              <a:rPr lang="tr-TR" sz="3600" b="1" dirty="0">
                <a:latin typeface="Calibri" panose="020F0502020204030204" pitchFamily="34" charset="0"/>
                <a:cs typeface="Calibri" panose="020F0502020204030204" pitchFamily="34" charset="0"/>
              </a:rPr>
              <a:t>(birleşik)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Akıl’ Üretimi için </a:t>
            </a:r>
            <a:r>
              <a:rPr lang="tr-TR" b="1" dirty="0" err="1">
                <a:latin typeface="Calibri" panose="020F0502020204030204" pitchFamily="34" charset="0"/>
                <a:cs typeface="Calibri" panose="020F0502020204030204" pitchFamily="34" charset="0"/>
              </a:rPr>
              <a:t>Eureka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b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Herkesin akıl daraltıcıları farklı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7C6282-3115-AC40-B4D3-92B07F27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5</a:t>
            </a:fld>
            <a:endParaRPr lang="tr-TR"/>
          </a:p>
        </p:txBody>
      </p:sp>
      <p:sp>
        <p:nvSpPr>
          <p:cNvPr id="44" name="Line Callout 1 (Border and Accent Bar) 43">
            <a:extLst>
              <a:ext uri="{FF2B5EF4-FFF2-40B4-BE49-F238E27FC236}">
                <a16:creationId xmlns:a16="http://schemas.microsoft.com/office/drawing/2014/main" id="{44CEEB8E-9BDB-7D45-AA4F-A37F6EC8317B}"/>
              </a:ext>
            </a:extLst>
          </p:cNvPr>
          <p:cNvSpPr/>
          <p:nvPr/>
        </p:nvSpPr>
        <p:spPr>
          <a:xfrm>
            <a:off x="3835421" y="4588069"/>
            <a:ext cx="1212111" cy="425678"/>
          </a:xfrm>
          <a:prstGeom prst="accentBorderCallout1">
            <a:avLst>
              <a:gd name="adj1" fmla="val 18750"/>
              <a:gd name="adj2" fmla="val -8333"/>
              <a:gd name="adj3" fmla="val -123641"/>
              <a:gd name="adj4" fmla="val 61588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125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1125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İşlevsel 1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57D05B5D-7509-5B47-8EA8-1310D0777F41}"/>
              </a:ext>
            </a:extLst>
          </p:cNvPr>
          <p:cNvSpPr/>
          <p:nvPr/>
        </p:nvSpPr>
        <p:spPr>
          <a:xfrm rot="20461921">
            <a:off x="4546377" y="3043979"/>
            <a:ext cx="612244" cy="1266124"/>
          </a:xfrm>
          <a:custGeom>
            <a:avLst/>
            <a:gdLst>
              <a:gd name="connsiteX0" fmla="*/ 33867 w 1498600"/>
              <a:gd name="connsiteY0" fmla="*/ 524934 h 1083734"/>
              <a:gd name="connsiteX1" fmla="*/ 948267 w 1498600"/>
              <a:gd name="connsiteY1" fmla="*/ 0 h 1083734"/>
              <a:gd name="connsiteX2" fmla="*/ 1498600 w 1498600"/>
              <a:gd name="connsiteY2" fmla="*/ 711200 h 1083734"/>
              <a:gd name="connsiteX3" fmla="*/ 1253067 w 1498600"/>
              <a:gd name="connsiteY3" fmla="*/ 897467 h 1083734"/>
              <a:gd name="connsiteX4" fmla="*/ 287867 w 1498600"/>
              <a:gd name="connsiteY4" fmla="*/ 1083734 h 1083734"/>
              <a:gd name="connsiteX5" fmla="*/ 0 w 1498600"/>
              <a:gd name="connsiteY5" fmla="*/ 711200 h 1083734"/>
              <a:gd name="connsiteX6" fmla="*/ 33867 w 1498600"/>
              <a:gd name="connsiteY6" fmla="*/ 524934 h 108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600" h="1083734">
                <a:moveTo>
                  <a:pt x="33867" y="524934"/>
                </a:moveTo>
                <a:lnTo>
                  <a:pt x="948267" y="0"/>
                </a:lnTo>
                <a:lnTo>
                  <a:pt x="1498600" y="711200"/>
                </a:lnTo>
                <a:lnTo>
                  <a:pt x="1253067" y="897467"/>
                </a:lnTo>
                <a:lnTo>
                  <a:pt x="287867" y="1083734"/>
                </a:lnTo>
                <a:lnTo>
                  <a:pt x="0" y="711200"/>
                </a:lnTo>
                <a:lnTo>
                  <a:pt x="33867" y="524934"/>
                </a:lnTo>
                <a:close/>
              </a:path>
            </a:pathLst>
          </a:custGeom>
          <a:gradFill flip="none" rotWithShape="1">
            <a:gsLst>
              <a:gs pos="98000">
                <a:schemeClr val="accent1">
                  <a:tint val="66000"/>
                  <a:satMod val="160000"/>
                  <a:lumMod val="0"/>
                  <a:lumOff val="100000"/>
                </a:schemeClr>
              </a:gs>
              <a:gs pos="99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Line Callout 1 (Border and Accent Bar) 35">
            <a:extLst>
              <a:ext uri="{FF2B5EF4-FFF2-40B4-BE49-F238E27FC236}">
                <a16:creationId xmlns:a16="http://schemas.microsoft.com/office/drawing/2014/main" id="{AC3D9E4B-1E6E-7B44-805A-2A1B17264C9D}"/>
              </a:ext>
            </a:extLst>
          </p:cNvPr>
          <p:cNvSpPr/>
          <p:nvPr/>
        </p:nvSpPr>
        <p:spPr>
          <a:xfrm rot="20461921">
            <a:off x="5823851" y="5199014"/>
            <a:ext cx="1212111" cy="431857"/>
          </a:xfrm>
          <a:prstGeom prst="accentBorderCallout1">
            <a:avLst>
              <a:gd name="adj1" fmla="val 18750"/>
              <a:gd name="adj2" fmla="val -8333"/>
              <a:gd name="adj3" fmla="val -351461"/>
              <a:gd name="adj4" fmla="val -2141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125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1125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İşlevsel 2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9E9A8722-6497-D640-A5B3-5B9FFD998B32}"/>
              </a:ext>
            </a:extLst>
          </p:cNvPr>
          <p:cNvSpPr/>
          <p:nvPr/>
        </p:nvSpPr>
        <p:spPr>
          <a:xfrm>
            <a:off x="3692177" y="2797258"/>
            <a:ext cx="822044" cy="1577972"/>
          </a:xfrm>
          <a:custGeom>
            <a:avLst/>
            <a:gdLst>
              <a:gd name="connsiteX0" fmla="*/ 33867 w 1498600"/>
              <a:gd name="connsiteY0" fmla="*/ 524934 h 1083734"/>
              <a:gd name="connsiteX1" fmla="*/ 948267 w 1498600"/>
              <a:gd name="connsiteY1" fmla="*/ 0 h 1083734"/>
              <a:gd name="connsiteX2" fmla="*/ 1498600 w 1498600"/>
              <a:gd name="connsiteY2" fmla="*/ 711200 h 1083734"/>
              <a:gd name="connsiteX3" fmla="*/ 1253067 w 1498600"/>
              <a:gd name="connsiteY3" fmla="*/ 897467 h 1083734"/>
              <a:gd name="connsiteX4" fmla="*/ 287867 w 1498600"/>
              <a:gd name="connsiteY4" fmla="*/ 1083734 h 1083734"/>
              <a:gd name="connsiteX5" fmla="*/ 0 w 1498600"/>
              <a:gd name="connsiteY5" fmla="*/ 711200 h 1083734"/>
              <a:gd name="connsiteX6" fmla="*/ 33867 w 1498600"/>
              <a:gd name="connsiteY6" fmla="*/ 524934 h 108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600" h="1083734">
                <a:moveTo>
                  <a:pt x="33867" y="524934"/>
                </a:moveTo>
                <a:lnTo>
                  <a:pt x="948267" y="0"/>
                </a:lnTo>
                <a:lnTo>
                  <a:pt x="1498600" y="711200"/>
                </a:lnTo>
                <a:lnTo>
                  <a:pt x="1253067" y="897467"/>
                </a:lnTo>
                <a:lnTo>
                  <a:pt x="287867" y="1083734"/>
                </a:lnTo>
                <a:lnTo>
                  <a:pt x="0" y="711200"/>
                </a:lnTo>
                <a:lnTo>
                  <a:pt x="33867" y="524934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9700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96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Line Callout 1 (Border and Accent Bar) 40">
            <a:extLst>
              <a:ext uri="{FF2B5EF4-FFF2-40B4-BE49-F238E27FC236}">
                <a16:creationId xmlns:a16="http://schemas.microsoft.com/office/drawing/2014/main" id="{74431F7A-A655-9044-B69D-7C877E2BF115}"/>
              </a:ext>
            </a:extLst>
          </p:cNvPr>
          <p:cNvSpPr/>
          <p:nvPr/>
        </p:nvSpPr>
        <p:spPr>
          <a:xfrm>
            <a:off x="1803510" y="4375230"/>
            <a:ext cx="1212111" cy="425678"/>
          </a:xfrm>
          <a:prstGeom prst="accentBorderCallout1">
            <a:avLst>
              <a:gd name="adj1" fmla="val 18750"/>
              <a:gd name="adj2" fmla="val -8333"/>
              <a:gd name="adj3" fmla="val -172585"/>
              <a:gd name="adj4" fmla="val 16089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125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1125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İşlevsel 3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13C52E64-4E1B-2D45-8A48-3463F4888223}"/>
              </a:ext>
            </a:extLst>
          </p:cNvPr>
          <p:cNvSpPr/>
          <p:nvPr/>
        </p:nvSpPr>
        <p:spPr>
          <a:xfrm>
            <a:off x="4135048" y="3237977"/>
            <a:ext cx="1134225" cy="976089"/>
          </a:xfrm>
          <a:prstGeom prst="heart">
            <a:avLst/>
          </a:prstGeom>
          <a:gradFill flip="none" rotWithShape="1">
            <a:gsLst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99000">
                <a:schemeClr val="accent1">
                  <a:tint val="66000"/>
                  <a:satMod val="160000"/>
                  <a:alpha val="0"/>
                  <a:lumMod val="0"/>
                  <a:lumOff val="100000"/>
                </a:schemeClr>
              </a:gs>
              <a:gs pos="96000">
                <a:schemeClr val="accent1">
                  <a:tint val="44500"/>
                  <a:satMod val="160000"/>
                  <a:alpha val="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Line Callout 1 (Border and Accent Bar) 42">
            <a:extLst>
              <a:ext uri="{FF2B5EF4-FFF2-40B4-BE49-F238E27FC236}">
                <a16:creationId xmlns:a16="http://schemas.microsoft.com/office/drawing/2014/main" id="{76BAEF38-343B-D743-B057-CB98E0F3D314}"/>
              </a:ext>
            </a:extLst>
          </p:cNvPr>
          <p:cNvSpPr/>
          <p:nvPr/>
        </p:nvSpPr>
        <p:spPr>
          <a:xfrm rot="20461921">
            <a:off x="6207090" y="3758106"/>
            <a:ext cx="1212111" cy="431857"/>
          </a:xfrm>
          <a:prstGeom prst="accentBorderCallout1">
            <a:avLst>
              <a:gd name="adj1" fmla="val 18750"/>
              <a:gd name="adj2" fmla="val -8333"/>
              <a:gd name="adj3" fmla="val -172209"/>
              <a:gd name="adj4" fmla="val -70631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125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1125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İşlevsel 4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44C0E5EF-7073-6E4F-9313-FC143359E6C5}"/>
              </a:ext>
            </a:extLst>
          </p:cNvPr>
          <p:cNvSpPr/>
          <p:nvPr/>
        </p:nvSpPr>
        <p:spPr>
          <a:xfrm>
            <a:off x="3692177" y="3097516"/>
            <a:ext cx="1498600" cy="1083734"/>
          </a:xfrm>
          <a:custGeom>
            <a:avLst/>
            <a:gdLst>
              <a:gd name="connsiteX0" fmla="*/ 33867 w 1498600"/>
              <a:gd name="connsiteY0" fmla="*/ 524934 h 1083734"/>
              <a:gd name="connsiteX1" fmla="*/ 948267 w 1498600"/>
              <a:gd name="connsiteY1" fmla="*/ 0 h 1083734"/>
              <a:gd name="connsiteX2" fmla="*/ 1498600 w 1498600"/>
              <a:gd name="connsiteY2" fmla="*/ 711200 h 1083734"/>
              <a:gd name="connsiteX3" fmla="*/ 1253067 w 1498600"/>
              <a:gd name="connsiteY3" fmla="*/ 897467 h 1083734"/>
              <a:gd name="connsiteX4" fmla="*/ 287867 w 1498600"/>
              <a:gd name="connsiteY4" fmla="*/ 1083734 h 1083734"/>
              <a:gd name="connsiteX5" fmla="*/ 0 w 1498600"/>
              <a:gd name="connsiteY5" fmla="*/ 711200 h 1083734"/>
              <a:gd name="connsiteX6" fmla="*/ 33867 w 1498600"/>
              <a:gd name="connsiteY6" fmla="*/ 524934 h 108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600" h="1083734">
                <a:moveTo>
                  <a:pt x="33867" y="524934"/>
                </a:moveTo>
                <a:lnTo>
                  <a:pt x="948267" y="0"/>
                </a:lnTo>
                <a:lnTo>
                  <a:pt x="1498600" y="711200"/>
                </a:lnTo>
                <a:lnTo>
                  <a:pt x="1253067" y="897467"/>
                </a:lnTo>
                <a:lnTo>
                  <a:pt x="287867" y="1083734"/>
                </a:lnTo>
                <a:lnTo>
                  <a:pt x="0" y="711200"/>
                </a:lnTo>
                <a:lnTo>
                  <a:pt x="33867" y="524934"/>
                </a:lnTo>
                <a:close/>
              </a:path>
            </a:pathLst>
          </a:custGeom>
          <a:gradFill flip="none" rotWithShape="1">
            <a:gsLst>
              <a:gs pos="100000">
                <a:schemeClr val="accent1">
                  <a:tint val="66000"/>
                  <a:satMod val="160000"/>
                  <a:alpha val="0"/>
                  <a:lumMod val="0"/>
                  <a:lumOff val="10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09D53DB-20CA-7E4F-91D6-7B757D0A60E3}"/>
              </a:ext>
            </a:extLst>
          </p:cNvPr>
          <p:cNvSpPr/>
          <p:nvPr/>
        </p:nvSpPr>
        <p:spPr>
          <a:xfrm>
            <a:off x="3707219" y="2821172"/>
            <a:ext cx="652130" cy="808075"/>
          </a:xfrm>
          <a:custGeom>
            <a:avLst/>
            <a:gdLst>
              <a:gd name="connsiteX0" fmla="*/ 0 w 652130"/>
              <a:gd name="connsiteY0" fmla="*/ 808075 h 808075"/>
              <a:gd name="connsiteX1" fmla="*/ 7088 w 652130"/>
              <a:gd name="connsiteY1" fmla="*/ 737191 h 808075"/>
              <a:gd name="connsiteX2" fmla="*/ 496186 w 652130"/>
              <a:gd name="connsiteY2" fmla="*/ 0 h 808075"/>
              <a:gd name="connsiteX3" fmla="*/ 652130 w 652130"/>
              <a:gd name="connsiteY3" fmla="*/ 453656 h 808075"/>
              <a:gd name="connsiteX4" fmla="*/ 0 w 652130"/>
              <a:gd name="connsiteY4" fmla="*/ 808075 h 80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130" h="808075">
                <a:moveTo>
                  <a:pt x="0" y="808075"/>
                </a:moveTo>
                <a:lnTo>
                  <a:pt x="7088" y="737191"/>
                </a:lnTo>
                <a:lnTo>
                  <a:pt x="496186" y="0"/>
                </a:lnTo>
                <a:lnTo>
                  <a:pt x="652130" y="453656"/>
                </a:lnTo>
                <a:lnTo>
                  <a:pt x="0" y="808075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76E024E5-1683-4F4F-98A3-147AE652E08B}"/>
              </a:ext>
            </a:extLst>
          </p:cNvPr>
          <p:cNvSpPr/>
          <p:nvPr/>
        </p:nvSpPr>
        <p:spPr>
          <a:xfrm>
            <a:off x="4394791" y="3111795"/>
            <a:ext cx="304800" cy="262270"/>
          </a:xfrm>
          <a:custGeom>
            <a:avLst/>
            <a:gdLst>
              <a:gd name="connsiteX0" fmla="*/ 0 w 304800"/>
              <a:gd name="connsiteY0" fmla="*/ 127591 h 262270"/>
              <a:gd name="connsiteX1" fmla="*/ 241004 w 304800"/>
              <a:gd name="connsiteY1" fmla="*/ 0 h 262270"/>
              <a:gd name="connsiteX2" fmla="*/ 304800 w 304800"/>
              <a:gd name="connsiteY2" fmla="*/ 85061 h 262270"/>
              <a:gd name="connsiteX3" fmla="*/ 255181 w 304800"/>
              <a:gd name="connsiteY3" fmla="*/ 262270 h 262270"/>
              <a:gd name="connsiteX4" fmla="*/ 184297 w 304800"/>
              <a:gd name="connsiteY4" fmla="*/ 212652 h 262270"/>
              <a:gd name="connsiteX5" fmla="*/ 184297 w 304800"/>
              <a:gd name="connsiteY5" fmla="*/ 212652 h 262270"/>
              <a:gd name="connsiteX6" fmla="*/ 99237 w 304800"/>
              <a:gd name="connsiteY6" fmla="*/ 163033 h 262270"/>
              <a:gd name="connsiteX7" fmla="*/ 0 w 304800"/>
              <a:gd name="connsiteY7" fmla="*/ 127591 h 26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800" h="262270">
                <a:moveTo>
                  <a:pt x="0" y="127591"/>
                </a:moveTo>
                <a:lnTo>
                  <a:pt x="241004" y="0"/>
                </a:lnTo>
                <a:lnTo>
                  <a:pt x="304800" y="85061"/>
                </a:lnTo>
                <a:lnTo>
                  <a:pt x="255181" y="262270"/>
                </a:lnTo>
                <a:lnTo>
                  <a:pt x="184297" y="212652"/>
                </a:lnTo>
                <a:lnTo>
                  <a:pt x="184297" y="212652"/>
                </a:lnTo>
                <a:lnTo>
                  <a:pt x="99237" y="163033"/>
                </a:lnTo>
                <a:lnTo>
                  <a:pt x="0" y="12759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94A7FFF-AEF3-5C48-92A2-BF7ED3B32830}"/>
              </a:ext>
            </a:extLst>
          </p:cNvPr>
          <p:cNvSpPr/>
          <p:nvPr/>
        </p:nvSpPr>
        <p:spPr>
          <a:xfrm>
            <a:off x="4699591" y="3056860"/>
            <a:ext cx="186069" cy="260498"/>
          </a:xfrm>
          <a:custGeom>
            <a:avLst/>
            <a:gdLst>
              <a:gd name="connsiteX0" fmla="*/ 0 w 186069"/>
              <a:gd name="connsiteY0" fmla="*/ 127591 h 260498"/>
              <a:gd name="connsiteX1" fmla="*/ 15949 w 186069"/>
              <a:gd name="connsiteY1" fmla="*/ 0 h 260498"/>
              <a:gd name="connsiteX2" fmla="*/ 186069 w 186069"/>
              <a:gd name="connsiteY2" fmla="*/ 228600 h 260498"/>
              <a:gd name="connsiteX3" fmla="*/ 122274 w 186069"/>
              <a:gd name="connsiteY3" fmla="*/ 260498 h 260498"/>
              <a:gd name="connsiteX4" fmla="*/ 0 w 186069"/>
              <a:gd name="connsiteY4" fmla="*/ 127591 h 2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69" h="260498">
                <a:moveTo>
                  <a:pt x="0" y="127591"/>
                </a:moveTo>
                <a:lnTo>
                  <a:pt x="15949" y="0"/>
                </a:lnTo>
                <a:lnTo>
                  <a:pt x="186069" y="228600"/>
                </a:lnTo>
                <a:lnTo>
                  <a:pt x="122274" y="260498"/>
                </a:lnTo>
                <a:lnTo>
                  <a:pt x="0" y="12759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DFF85B3E-53D9-A446-9677-A73A7787ED11}"/>
              </a:ext>
            </a:extLst>
          </p:cNvPr>
          <p:cNvSpPr/>
          <p:nvPr/>
        </p:nvSpPr>
        <p:spPr>
          <a:xfrm>
            <a:off x="4901609" y="3258879"/>
            <a:ext cx="372140" cy="478465"/>
          </a:xfrm>
          <a:custGeom>
            <a:avLst/>
            <a:gdLst>
              <a:gd name="connsiteX0" fmla="*/ 0 w 372140"/>
              <a:gd name="connsiteY0" fmla="*/ 21265 h 478465"/>
              <a:gd name="connsiteX1" fmla="*/ 90377 w 372140"/>
              <a:gd name="connsiteY1" fmla="*/ 0 h 478465"/>
              <a:gd name="connsiteX2" fmla="*/ 164805 w 372140"/>
              <a:gd name="connsiteY2" fmla="*/ 0 h 478465"/>
              <a:gd name="connsiteX3" fmla="*/ 228600 w 372140"/>
              <a:gd name="connsiteY3" fmla="*/ 26581 h 478465"/>
              <a:gd name="connsiteX4" fmla="*/ 292396 w 372140"/>
              <a:gd name="connsiteY4" fmla="*/ 63795 h 478465"/>
              <a:gd name="connsiteX5" fmla="*/ 334926 w 372140"/>
              <a:gd name="connsiteY5" fmla="*/ 122274 h 478465"/>
              <a:gd name="connsiteX6" fmla="*/ 366824 w 372140"/>
              <a:gd name="connsiteY6" fmla="*/ 180754 h 478465"/>
              <a:gd name="connsiteX7" fmla="*/ 372140 w 372140"/>
              <a:gd name="connsiteY7" fmla="*/ 239233 h 478465"/>
              <a:gd name="connsiteX8" fmla="*/ 366824 w 372140"/>
              <a:gd name="connsiteY8" fmla="*/ 297712 h 478465"/>
              <a:gd name="connsiteX9" fmla="*/ 366824 w 372140"/>
              <a:gd name="connsiteY9" fmla="*/ 345558 h 478465"/>
              <a:gd name="connsiteX10" fmla="*/ 345558 w 372140"/>
              <a:gd name="connsiteY10" fmla="*/ 409354 h 478465"/>
              <a:gd name="connsiteX11" fmla="*/ 292396 w 372140"/>
              <a:gd name="connsiteY11" fmla="*/ 478465 h 478465"/>
              <a:gd name="connsiteX12" fmla="*/ 0 w 372140"/>
              <a:gd name="connsiteY12" fmla="*/ 21265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140" h="478465">
                <a:moveTo>
                  <a:pt x="0" y="21265"/>
                </a:moveTo>
                <a:lnTo>
                  <a:pt x="90377" y="0"/>
                </a:lnTo>
                <a:lnTo>
                  <a:pt x="164805" y="0"/>
                </a:lnTo>
                <a:lnTo>
                  <a:pt x="228600" y="26581"/>
                </a:lnTo>
                <a:lnTo>
                  <a:pt x="292396" y="63795"/>
                </a:lnTo>
                <a:lnTo>
                  <a:pt x="334926" y="122274"/>
                </a:lnTo>
                <a:lnTo>
                  <a:pt x="366824" y="180754"/>
                </a:lnTo>
                <a:lnTo>
                  <a:pt x="372140" y="239233"/>
                </a:lnTo>
                <a:lnTo>
                  <a:pt x="366824" y="297712"/>
                </a:lnTo>
                <a:lnTo>
                  <a:pt x="366824" y="345558"/>
                </a:lnTo>
                <a:lnTo>
                  <a:pt x="345558" y="409354"/>
                </a:lnTo>
                <a:lnTo>
                  <a:pt x="292396" y="478465"/>
                </a:lnTo>
                <a:lnTo>
                  <a:pt x="0" y="21265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935B923-3B24-9340-B8D0-DB994485AD63}"/>
              </a:ext>
            </a:extLst>
          </p:cNvPr>
          <p:cNvSpPr/>
          <p:nvPr/>
        </p:nvSpPr>
        <p:spPr>
          <a:xfrm>
            <a:off x="4768702" y="3801140"/>
            <a:ext cx="425303" cy="536944"/>
          </a:xfrm>
          <a:custGeom>
            <a:avLst/>
            <a:gdLst>
              <a:gd name="connsiteX0" fmla="*/ 0 w 425303"/>
              <a:gd name="connsiteY0" fmla="*/ 361507 h 536944"/>
              <a:gd name="connsiteX1" fmla="*/ 111642 w 425303"/>
              <a:gd name="connsiteY1" fmla="*/ 536944 h 536944"/>
              <a:gd name="connsiteX2" fmla="*/ 414670 w 425303"/>
              <a:gd name="connsiteY2" fmla="*/ 212651 h 536944"/>
              <a:gd name="connsiteX3" fmla="*/ 425303 w 425303"/>
              <a:gd name="connsiteY3" fmla="*/ 0 h 536944"/>
              <a:gd name="connsiteX4" fmla="*/ 0 w 425303"/>
              <a:gd name="connsiteY4" fmla="*/ 361507 h 53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303" h="536944">
                <a:moveTo>
                  <a:pt x="0" y="361507"/>
                </a:moveTo>
                <a:lnTo>
                  <a:pt x="111642" y="536944"/>
                </a:lnTo>
                <a:lnTo>
                  <a:pt x="414670" y="212651"/>
                </a:lnTo>
                <a:lnTo>
                  <a:pt x="425303" y="0"/>
                </a:lnTo>
                <a:lnTo>
                  <a:pt x="0" y="361507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CB8E846A-6A62-0140-9DD9-1E1109B84FB6}"/>
              </a:ext>
            </a:extLst>
          </p:cNvPr>
          <p:cNvSpPr/>
          <p:nvPr/>
        </p:nvSpPr>
        <p:spPr>
          <a:xfrm>
            <a:off x="4486940" y="4045688"/>
            <a:ext cx="281762" cy="175438"/>
          </a:xfrm>
          <a:custGeom>
            <a:avLst/>
            <a:gdLst>
              <a:gd name="connsiteX0" fmla="*/ 281762 w 281762"/>
              <a:gd name="connsiteY0" fmla="*/ 111642 h 175438"/>
              <a:gd name="connsiteX1" fmla="*/ 217967 w 281762"/>
              <a:gd name="connsiteY1" fmla="*/ 175438 h 175438"/>
              <a:gd name="connsiteX2" fmla="*/ 0 w 281762"/>
              <a:gd name="connsiteY2" fmla="*/ 31898 h 175438"/>
              <a:gd name="connsiteX3" fmla="*/ 202018 w 281762"/>
              <a:gd name="connsiteY3" fmla="*/ 0 h 175438"/>
              <a:gd name="connsiteX4" fmla="*/ 281762 w 281762"/>
              <a:gd name="connsiteY4" fmla="*/ 111642 h 17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762" h="175438">
                <a:moveTo>
                  <a:pt x="281762" y="111642"/>
                </a:moveTo>
                <a:lnTo>
                  <a:pt x="217967" y="175438"/>
                </a:lnTo>
                <a:lnTo>
                  <a:pt x="0" y="31898"/>
                </a:lnTo>
                <a:lnTo>
                  <a:pt x="202018" y="0"/>
                </a:lnTo>
                <a:lnTo>
                  <a:pt x="281762" y="11164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E5D21FCE-3976-E84D-8DDC-C4876FD58646}"/>
              </a:ext>
            </a:extLst>
          </p:cNvPr>
          <p:cNvSpPr/>
          <p:nvPr/>
        </p:nvSpPr>
        <p:spPr>
          <a:xfrm>
            <a:off x="4385930" y="4008474"/>
            <a:ext cx="122275" cy="85061"/>
          </a:xfrm>
          <a:custGeom>
            <a:avLst/>
            <a:gdLst>
              <a:gd name="connsiteX0" fmla="*/ 0 w 122275"/>
              <a:gd name="connsiteY0" fmla="*/ 85061 h 85061"/>
              <a:gd name="connsiteX1" fmla="*/ 37214 w 122275"/>
              <a:gd name="connsiteY1" fmla="*/ 0 h 85061"/>
              <a:gd name="connsiteX2" fmla="*/ 122275 w 122275"/>
              <a:gd name="connsiteY2" fmla="*/ 79745 h 85061"/>
              <a:gd name="connsiteX3" fmla="*/ 0 w 122275"/>
              <a:gd name="connsiteY3" fmla="*/ 85061 h 8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275" h="85061">
                <a:moveTo>
                  <a:pt x="0" y="85061"/>
                </a:moveTo>
                <a:lnTo>
                  <a:pt x="37214" y="0"/>
                </a:lnTo>
                <a:lnTo>
                  <a:pt x="122275" y="79745"/>
                </a:lnTo>
                <a:lnTo>
                  <a:pt x="0" y="8506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D50E6721-A60E-0F4D-B1D5-0530D208C840}"/>
              </a:ext>
            </a:extLst>
          </p:cNvPr>
          <p:cNvSpPr/>
          <p:nvPr/>
        </p:nvSpPr>
        <p:spPr>
          <a:xfrm>
            <a:off x="3700130" y="3822405"/>
            <a:ext cx="680484" cy="542260"/>
          </a:xfrm>
          <a:custGeom>
            <a:avLst/>
            <a:gdLst>
              <a:gd name="connsiteX0" fmla="*/ 680484 w 680484"/>
              <a:gd name="connsiteY0" fmla="*/ 281762 h 542260"/>
              <a:gd name="connsiteX1" fmla="*/ 148856 w 680484"/>
              <a:gd name="connsiteY1" fmla="*/ 542260 h 542260"/>
              <a:gd name="connsiteX2" fmla="*/ 0 w 680484"/>
              <a:gd name="connsiteY2" fmla="*/ 0 h 542260"/>
              <a:gd name="connsiteX3" fmla="*/ 287079 w 680484"/>
              <a:gd name="connsiteY3" fmla="*/ 366823 h 542260"/>
              <a:gd name="connsiteX4" fmla="*/ 680484 w 680484"/>
              <a:gd name="connsiteY4" fmla="*/ 281762 h 5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484" h="542260">
                <a:moveTo>
                  <a:pt x="680484" y="281762"/>
                </a:moveTo>
                <a:lnTo>
                  <a:pt x="148856" y="542260"/>
                </a:lnTo>
                <a:lnTo>
                  <a:pt x="0" y="0"/>
                </a:lnTo>
                <a:lnTo>
                  <a:pt x="287079" y="366823"/>
                </a:lnTo>
                <a:lnTo>
                  <a:pt x="680484" y="28176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4E201B8-1305-814F-804B-13C2E40D9ADE}"/>
              </a:ext>
            </a:extLst>
          </p:cNvPr>
          <p:cNvSpPr/>
          <p:nvPr/>
        </p:nvSpPr>
        <p:spPr>
          <a:xfrm>
            <a:off x="3694814" y="3184451"/>
            <a:ext cx="1515139" cy="999461"/>
          </a:xfrm>
          <a:custGeom>
            <a:avLst/>
            <a:gdLst>
              <a:gd name="connsiteX0" fmla="*/ 15949 w 1515139"/>
              <a:gd name="connsiteY0" fmla="*/ 441251 h 999461"/>
              <a:gd name="connsiteX1" fmla="*/ 696433 w 1515139"/>
              <a:gd name="connsiteY1" fmla="*/ 79744 h 999461"/>
              <a:gd name="connsiteX2" fmla="*/ 797442 w 1515139"/>
              <a:gd name="connsiteY2" fmla="*/ 101009 h 999461"/>
              <a:gd name="connsiteX3" fmla="*/ 855921 w 1515139"/>
              <a:gd name="connsiteY3" fmla="*/ 132907 h 999461"/>
              <a:gd name="connsiteX4" fmla="*/ 919716 w 1515139"/>
              <a:gd name="connsiteY4" fmla="*/ 170121 h 999461"/>
              <a:gd name="connsiteX5" fmla="*/ 919716 w 1515139"/>
              <a:gd name="connsiteY5" fmla="*/ 170121 h 999461"/>
              <a:gd name="connsiteX6" fmla="*/ 919716 w 1515139"/>
              <a:gd name="connsiteY6" fmla="*/ 170121 h 999461"/>
              <a:gd name="connsiteX7" fmla="*/ 962246 w 1515139"/>
              <a:gd name="connsiteY7" fmla="*/ 217968 h 999461"/>
              <a:gd name="connsiteX8" fmla="*/ 999460 w 1515139"/>
              <a:gd name="connsiteY8" fmla="*/ 0 h 999461"/>
              <a:gd name="connsiteX9" fmla="*/ 1121735 w 1515139"/>
              <a:gd name="connsiteY9" fmla="*/ 154172 h 999461"/>
              <a:gd name="connsiteX10" fmla="*/ 1206795 w 1515139"/>
              <a:gd name="connsiteY10" fmla="*/ 106326 h 999461"/>
              <a:gd name="connsiteX11" fmla="*/ 1515139 w 1515139"/>
              <a:gd name="connsiteY11" fmla="*/ 579475 h 999461"/>
              <a:gd name="connsiteX12" fmla="*/ 1515139 w 1515139"/>
              <a:gd name="connsiteY12" fmla="*/ 579475 h 999461"/>
              <a:gd name="connsiteX13" fmla="*/ 1084521 w 1515139"/>
              <a:gd name="connsiteY13" fmla="*/ 967563 h 999461"/>
              <a:gd name="connsiteX14" fmla="*/ 994144 w 1515139"/>
              <a:gd name="connsiteY14" fmla="*/ 850605 h 999461"/>
              <a:gd name="connsiteX15" fmla="*/ 808074 w 1515139"/>
              <a:gd name="connsiteY15" fmla="*/ 909084 h 999461"/>
              <a:gd name="connsiteX16" fmla="*/ 728330 w 1515139"/>
              <a:gd name="connsiteY16" fmla="*/ 829340 h 999461"/>
              <a:gd name="connsiteX17" fmla="*/ 696433 w 1515139"/>
              <a:gd name="connsiteY17" fmla="*/ 914400 h 999461"/>
              <a:gd name="connsiteX18" fmla="*/ 287079 w 1515139"/>
              <a:gd name="connsiteY18" fmla="*/ 999461 h 999461"/>
              <a:gd name="connsiteX19" fmla="*/ 0 w 1515139"/>
              <a:gd name="connsiteY19" fmla="*/ 627321 h 999461"/>
              <a:gd name="connsiteX20" fmla="*/ 15949 w 1515139"/>
              <a:gd name="connsiteY20" fmla="*/ 441251 h 99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15139" h="999461">
                <a:moveTo>
                  <a:pt x="15949" y="441251"/>
                </a:moveTo>
                <a:lnTo>
                  <a:pt x="696433" y="79744"/>
                </a:lnTo>
                <a:lnTo>
                  <a:pt x="797442" y="101009"/>
                </a:lnTo>
                <a:lnTo>
                  <a:pt x="855921" y="132907"/>
                </a:lnTo>
                <a:lnTo>
                  <a:pt x="919716" y="170121"/>
                </a:lnTo>
                <a:lnTo>
                  <a:pt x="919716" y="170121"/>
                </a:lnTo>
                <a:lnTo>
                  <a:pt x="919716" y="170121"/>
                </a:lnTo>
                <a:lnTo>
                  <a:pt x="962246" y="217968"/>
                </a:lnTo>
                <a:lnTo>
                  <a:pt x="999460" y="0"/>
                </a:lnTo>
                <a:lnTo>
                  <a:pt x="1121735" y="154172"/>
                </a:lnTo>
                <a:lnTo>
                  <a:pt x="1206795" y="106326"/>
                </a:lnTo>
                <a:lnTo>
                  <a:pt x="1515139" y="579475"/>
                </a:lnTo>
                <a:lnTo>
                  <a:pt x="1515139" y="579475"/>
                </a:lnTo>
                <a:lnTo>
                  <a:pt x="1084521" y="967563"/>
                </a:lnTo>
                <a:lnTo>
                  <a:pt x="994144" y="850605"/>
                </a:lnTo>
                <a:lnTo>
                  <a:pt x="808074" y="909084"/>
                </a:lnTo>
                <a:lnTo>
                  <a:pt x="728330" y="829340"/>
                </a:lnTo>
                <a:lnTo>
                  <a:pt x="696433" y="914400"/>
                </a:lnTo>
                <a:lnTo>
                  <a:pt x="287079" y="999461"/>
                </a:lnTo>
                <a:lnTo>
                  <a:pt x="0" y="627321"/>
                </a:lnTo>
                <a:lnTo>
                  <a:pt x="15949" y="441251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Line Callout 1 (Border and Accent Bar) 51">
            <a:extLst>
              <a:ext uri="{FF2B5EF4-FFF2-40B4-BE49-F238E27FC236}">
                <a16:creationId xmlns:a16="http://schemas.microsoft.com/office/drawing/2014/main" id="{2E21CECA-8114-714F-81F7-CB633E1003CE}"/>
              </a:ext>
            </a:extLst>
          </p:cNvPr>
          <p:cNvSpPr/>
          <p:nvPr/>
        </p:nvSpPr>
        <p:spPr>
          <a:xfrm rot="20461921">
            <a:off x="5513099" y="2478656"/>
            <a:ext cx="1310656" cy="431857"/>
          </a:xfrm>
          <a:prstGeom prst="accentBorderCallout1">
            <a:avLst>
              <a:gd name="adj1" fmla="val 18750"/>
              <a:gd name="adj2" fmla="val -8333"/>
              <a:gd name="adj3" fmla="val 135168"/>
              <a:gd name="adj4" fmla="val -77198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125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1125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Ortak Akıl</a:t>
            </a:r>
          </a:p>
        </p:txBody>
      </p:sp>
      <p:sp>
        <p:nvSpPr>
          <p:cNvPr id="53" name="Line Callout 1 (Border and Accent Bar) 52">
            <a:extLst>
              <a:ext uri="{FF2B5EF4-FFF2-40B4-BE49-F238E27FC236}">
                <a16:creationId xmlns:a16="http://schemas.microsoft.com/office/drawing/2014/main" id="{EA9FC92A-B29F-AE49-B186-885601307FD2}"/>
              </a:ext>
            </a:extLst>
          </p:cNvPr>
          <p:cNvSpPr/>
          <p:nvPr/>
        </p:nvSpPr>
        <p:spPr>
          <a:xfrm rot="20461921">
            <a:off x="4479822" y="2086226"/>
            <a:ext cx="1278448" cy="431857"/>
          </a:xfrm>
          <a:prstGeom prst="accentBorderCallout1">
            <a:avLst>
              <a:gd name="adj1" fmla="val 18750"/>
              <a:gd name="adj2" fmla="val -8333"/>
              <a:gd name="adj3" fmla="val 150697"/>
              <a:gd name="adj4" fmla="val -34113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125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1125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Farklılıklar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A1F2504E-153C-4342-ACA8-DD4E41F597EF}"/>
              </a:ext>
            </a:extLst>
          </p:cNvPr>
          <p:cNvSpPr/>
          <p:nvPr/>
        </p:nvSpPr>
        <p:spPr>
          <a:xfrm>
            <a:off x="3707219" y="2806995"/>
            <a:ext cx="1552353" cy="1573619"/>
          </a:xfrm>
          <a:custGeom>
            <a:avLst/>
            <a:gdLst>
              <a:gd name="connsiteX0" fmla="*/ 496186 w 1552353"/>
              <a:gd name="connsiteY0" fmla="*/ 0 h 1573619"/>
              <a:gd name="connsiteX1" fmla="*/ 645041 w 1552353"/>
              <a:gd name="connsiteY1" fmla="*/ 474921 h 1573619"/>
              <a:gd name="connsiteX2" fmla="*/ 928576 w 1552353"/>
              <a:gd name="connsiteY2" fmla="*/ 276447 h 1573619"/>
              <a:gd name="connsiteX3" fmla="*/ 992372 w 1552353"/>
              <a:gd name="connsiteY3" fmla="*/ 361507 h 1573619"/>
              <a:gd name="connsiteX4" fmla="*/ 1020725 w 1552353"/>
              <a:gd name="connsiteY4" fmla="*/ 255182 h 1573619"/>
              <a:gd name="connsiteX5" fmla="*/ 1183758 w 1552353"/>
              <a:gd name="connsiteY5" fmla="*/ 460745 h 1573619"/>
              <a:gd name="connsiteX6" fmla="*/ 1290083 w 1552353"/>
              <a:gd name="connsiteY6" fmla="*/ 446568 h 1573619"/>
              <a:gd name="connsiteX7" fmla="*/ 1403497 w 1552353"/>
              <a:gd name="connsiteY7" fmla="*/ 467833 h 1573619"/>
              <a:gd name="connsiteX8" fmla="*/ 1403497 w 1552353"/>
              <a:gd name="connsiteY8" fmla="*/ 467833 h 1573619"/>
              <a:gd name="connsiteX9" fmla="*/ 1495646 w 1552353"/>
              <a:gd name="connsiteY9" fmla="*/ 552893 h 1573619"/>
              <a:gd name="connsiteX10" fmla="*/ 1545265 w 1552353"/>
              <a:gd name="connsiteY10" fmla="*/ 630865 h 1573619"/>
              <a:gd name="connsiteX11" fmla="*/ 1552353 w 1552353"/>
              <a:gd name="connsiteY11" fmla="*/ 708838 h 1573619"/>
              <a:gd name="connsiteX12" fmla="*/ 1552353 w 1552353"/>
              <a:gd name="connsiteY12" fmla="*/ 772633 h 1573619"/>
              <a:gd name="connsiteX13" fmla="*/ 1552353 w 1552353"/>
              <a:gd name="connsiteY13" fmla="*/ 772633 h 1573619"/>
              <a:gd name="connsiteX14" fmla="*/ 1495646 w 1552353"/>
              <a:gd name="connsiteY14" fmla="*/ 921489 h 1573619"/>
              <a:gd name="connsiteX15" fmla="*/ 1502734 w 1552353"/>
              <a:gd name="connsiteY15" fmla="*/ 992372 h 1573619"/>
              <a:gd name="connsiteX16" fmla="*/ 1474381 w 1552353"/>
              <a:gd name="connsiteY16" fmla="*/ 1212112 h 1573619"/>
              <a:gd name="connsiteX17" fmla="*/ 1169581 w 1552353"/>
              <a:gd name="connsiteY17" fmla="*/ 1538177 h 1573619"/>
              <a:gd name="connsiteX18" fmla="*/ 1077432 w 1552353"/>
              <a:gd name="connsiteY18" fmla="*/ 1353879 h 1573619"/>
              <a:gd name="connsiteX19" fmla="*/ 985283 w 1552353"/>
              <a:gd name="connsiteY19" fmla="*/ 1417675 h 1573619"/>
              <a:gd name="connsiteX20" fmla="*/ 779721 w 1552353"/>
              <a:gd name="connsiteY20" fmla="*/ 1282996 h 1573619"/>
              <a:gd name="connsiteX21" fmla="*/ 779721 w 1552353"/>
              <a:gd name="connsiteY21" fmla="*/ 1282996 h 1573619"/>
              <a:gd name="connsiteX22" fmla="*/ 659218 w 1552353"/>
              <a:gd name="connsiteY22" fmla="*/ 1311349 h 1573619"/>
              <a:gd name="connsiteX23" fmla="*/ 127590 w 1552353"/>
              <a:gd name="connsiteY23" fmla="*/ 1573619 h 1573619"/>
              <a:gd name="connsiteX24" fmla="*/ 0 w 1552353"/>
              <a:gd name="connsiteY24" fmla="*/ 1027814 h 1573619"/>
              <a:gd name="connsiteX25" fmla="*/ 7088 w 1552353"/>
              <a:gd name="connsiteY25" fmla="*/ 772633 h 1573619"/>
              <a:gd name="connsiteX26" fmla="*/ 496186 w 1552353"/>
              <a:gd name="connsiteY26" fmla="*/ 0 h 15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52353" h="1573619">
                <a:moveTo>
                  <a:pt x="496186" y="0"/>
                </a:moveTo>
                <a:lnTo>
                  <a:pt x="645041" y="474921"/>
                </a:lnTo>
                <a:lnTo>
                  <a:pt x="928576" y="276447"/>
                </a:lnTo>
                <a:lnTo>
                  <a:pt x="992372" y="361507"/>
                </a:lnTo>
                <a:lnTo>
                  <a:pt x="1020725" y="255182"/>
                </a:lnTo>
                <a:lnTo>
                  <a:pt x="1183758" y="460745"/>
                </a:lnTo>
                <a:lnTo>
                  <a:pt x="1290083" y="446568"/>
                </a:lnTo>
                <a:lnTo>
                  <a:pt x="1403497" y="467833"/>
                </a:lnTo>
                <a:lnTo>
                  <a:pt x="1403497" y="467833"/>
                </a:lnTo>
                <a:lnTo>
                  <a:pt x="1495646" y="552893"/>
                </a:lnTo>
                <a:lnTo>
                  <a:pt x="1545265" y="630865"/>
                </a:lnTo>
                <a:lnTo>
                  <a:pt x="1552353" y="708838"/>
                </a:lnTo>
                <a:lnTo>
                  <a:pt x="1552353" y="772633"/>
                </a:lnTo>
                <a:lnTo>
                  <a:pt x="1552353" y="772633"/>
                </a:lnTo>
                <a:lnTo>
                  <a:pt x="1495646" y="921489"/>
                </a:lnTo>
                <a:lnTo>
                  <a:pt x="1502734" y="992372"/>
                </a:lnTo>
                <a:lnTo>
                  <a:pt x="1474381" y="1212112"/>
                </a:lnTo>
                <a:lnTo>
                  <a:pt x="1169581" y="1538177"/>
                </a:lnTo>
                <a:lnTo>
                  <a:pt x="1077432" y="1353879"/>
                </a:lnTo>
                <a:lnTo>
                  <a:pt x="985283" y="1417675"/>
                </a:lnTo>
                <a:lnTo>
                  <a:pt x="779721" y="1282996"/>
                </a:lnTo>
                <a:lnTo>
                  <a:pt x="779721" y="1282996"/>
                </a:lnTo>
                <a:lnTo>
                  <a:pt x="659218" y="1311349"/>
                </a:lnTo>
                <a:lnTo>
                  <a:pt x="127590" y="1573619"/>
                </a:lnTo>
                <a:lnTo>
                  <a:pt x="0" y="1027814"/>
                </a:lnTo>
                <a:lnTo>
                  <a:pt x="7088" y="772633"/>
                </a:lnTo>
                <a:lnTo>
                  <a:pt x="49618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Line Callout 1 (Border and Accent Bar) 54">
            <a:extLst>
              <a:ext uri="{FF2B5EF4-FFF2-40B4-BE49-F238E27FC236}">
                <a16:creationId xmlns:a16="http://schemas.microsoft.com/office/drawing/2014/main" id="{4396214A-093A-3645-89F6-EF02BF556178}"/>
              </a:ext>
            </a:extLst>
          </p:cNvPr>
          <p:cNvSpPr/>
          <p:nvPr/>
        </p:nvSpPr>
        <p:spPr>
          <a:xfrm rot="19497203">
            <a:off x="2760820" y="2125099"/>
            <a:ext cx="1278448" cy="648191"/>
          </a:xfrm>
          <a:prstGeom prst="accentBorderCallout1">
            <a:avLst>
              <a:gd name="adj1" fmla="val 24750"/>
              <a:gd name="adj2" fmla="val -9789"/>
              <a:gd name="adj3" fmla="val 193288"/>
              <a:gd name="adj4" fmla="val 3425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125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1125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Birleşik Akıl</a:t>
            </a:r>
          </a:p>
        </p:txBody>
      </p:sp>
    </p:spTree>
    <p:extLst>
      <p:ext uri="{BB962C8B-B14F-4D97-AF65-F5344CB8AC3E}">
        <p14:creationId xmlns:p14="http://schemas.microsoft.com/office/powerpoint/2010/main" val="71009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 animBg="1"/>
      <p:bldP spid="44" grpId="1" animBg="1"/>
      <p:bldP spid="44" grpId="2" animBg="1"/>
      <p:bldP spid="33" grpId="0" animBg="1"/>
      <p:bldP spid="36" grpId="0" animBg="1"/>
      <p:bldP spid="36" grpId="1" animBg="1"/>
      <p:bldP spid="39" grpId="0" animBg="1"/>
      <p:bldP spid="41" grpId="0" animBg="1"/>
      <p:bldP spid="41" grpId="1" animBg="1"/>
      <p:bldP spid="4" grpId="0" animBg="1"/>
      <p:bldP spid="43" grpId="0" animBg="1"/>
      <p:bldP spid="43" grpId="1" animBg="1"/>
      <p:bldP spid="42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52" grpId="0" animBg="1"/>
      <p:bldP spid="52" grpId="1" animBg="1"/>
      <p:bldP spid="53" grpId="0" animBg="1"/>
      <p:bldP spid="53" grpId="1" animBg="1"/>
      <p:bldP spid="27" grpId="0" animBg="1"/>
      <p:bldP spid="5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B2F373-F64C-8F4D-B9E0-02433FF9A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457208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>
                <a:latin typeface="Calibri" panose="020F0502020204030204" pitchFamily="34" charset="0"/>
                <a:cs typeface="Calibri" panose="020F0502020204030204" pitchFamily="34" charset="0"/>
              </a:rPr>
              <a:t>Teşekkür ederim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12305-CBC6-6641-A8EC-B5CA9C3A0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25229"/>
            <a:ext cx="10515600" cy="2164421"/>
          </a:xfrm>
        </p:spPr>
        <p:txBody>
          <a:bodyPr/>
          <a:lstStyle/>
          <a:p>
            <a:pPr algn="ctr"/>
            <a:r>
              <a:rPr lang="tr-TR" dirty="0">
                <a:hlinkClick r:id="rId2"/>
              </a:rPr>
              <a:t>www.BirlesikAkilAgi.com</a:t>
            </a:r>
            <a:r>
              <a:rPr lang="tr-TR" dirty="0"/>
              <a:t>    </a:t>
            </a:r>
          </a:p>
          <a:p>
            <a:pPr algn="ctr"/>
            <a:r>
              <a:rPr lang="tr-TR">
                <a:hlinkClick r:id="rId3"/>
              </a:rPr>
              <a:t>www</a:t>
            </a:r>
            <a:r>
              <a:rPr lang="tr-TR" dirty="0">
                <a:hlinkClick r:id="rId3"/>
              </a:rPr>
              <a:t>.tinaztitiz.com</a:t>
            </a:r>
            <a:r>
              <a:rPr lang="tr-TR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4855E4-00D2-C94C-A7B1-BBA582C48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3724-6AEF-724D-A4C4-0AE8B28FB80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665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10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73</Words>
  <Application>Microsoft Macintosh PowerPoint</Application>
  <PresentationFormat>Widescreen</PresentationFormat>
  <Paragraphs>32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Akıl Daraltıcılar</vt:lpstr>
      <vt:lpstr>PowerPoint Presentation</vt:lpstr>
      <vt:lpstr>PowerPoint Presentation</vt:lpstr>
      <vt:lpstr>‘Yetkin (birleşik) Akıl’ Üretimi için Eureka! Herkesin akıl daraltıcıları farklı. </vt:lpstr>
      <vt:lpstr>‘Yetkin (birleşik) Akıl’ Üretimi için Eureka! Herkesin akıl daraltıcıları farklı </vt:lpstr>
      <vt:lpstr>Teşekkür ederim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«Çıkış Yolu»</dc:title>
  <dc:creator>MUSTAFA TINAS TITIZ</dc:creator>
  <cp:lastModifiedBy>MUSTAFA TINAS TITIZ</cp:lastModifiedBy>
  <cp:revision>264</cp:revision>
  <cp:lastPrinted>2018-12-10T14:41:46Z</cp:lastPrinted>
  <dcterms:created xsi:type="dcterms:W3CDTF">2018-11-30T12:28:43Z</dcterms:created>
  <dcterms:modified xsi:type="dcterms:W3CDTF">2018-12-27T10:08:28Z</dcterms:modified>
</cp:coreProperties>
</file>